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Business Services Sub-Sector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4638BACF-F1F7-41ED-882D-80DBADF0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985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Sub-Sector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B8E2645-472E-4F45-B4F6-5C7CCAB0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879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6" name="Picture 5" descr="A picture containing earth, world, atlas, map&#10;&#10;Description automatically generated">
            <a:extLst>
              <a:ext uri="{FF2B5EF4-FFF2-40B4-BE49-F238E27FC236}">
                <a16:creationId xmlns:a16="http://schemas.microsoft.com/office/drawing/2014/main" id="{F189B663-89EC-4B80-9C4C-28EC361D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row of blue rectangles&#10;&#10;Description automatically generated with low confidence">
            <a:extLst>
              <a:ext uri="{FF2B5EF4-FFF2-40B4-BE49-F238E27FC236}">
                <a16:creationId xmlns:a16="http://schemas.microsoft.com/office/drawing/2014/main" id="{86B3B598-EA42-44F6-89ED-4CCD27AE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0A745697-1961-4013-B12C-52BF0EC98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7876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3" name="Picture 2" descr="A row of blue rectangles&#10;&#10;Description automatically generated">
            <a:extLst>
              <a:ext uri="{FF2B5EF4-FFF2-40B4-BE49-F238E27FC236}">
                <a16:creationId xmlns:a16="http://schemas.microsoft.com/office/drawing/2014/main" id="{D42C0C2D-2E16-4852-AC7E-F4DE22F2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150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F8F36CB-4A3B-40B9-A18D-6D699A02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893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49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448</cp:revision>
  <dcterms:created xsi:type="dcterms:W3CDTF">2020-04-06T14:23:36Z</dcterms:created>
  <dcterms:modified xsi:type="dcterms:W3CDTF">2023-07-20T08:49:28Z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