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984" r:id="rId5"/>
    <p:sldMasterId id="2147483692" r:id="rId6"/>
    <p:sldMasterId id="2147484021" r:id="rId7"/>
    <p:sldMasterId id="2147484227" r:id="rId8"/>
  </p:sldMasterIdLst>
  <p:notesMasterIdLst>
    <p:notesMasterId r:id="rId28"/>
  </p:notesMasterIdLst>
  <p:handoutMasterIdLst>
    <p:handoutMasterId r:id="rId29"/>
  </p:handoutMasterIdLst>
  <p:sldIdLst>
    <p:sldId id="339" r:id="rId9"/>
    <p:sldId id="263" r:id="rId10"/>
    <p:sldId id="338" r:id="rId11"/>
    <p:sldId id="268" r:id="rId12"/>
    <p:sldId id="327" r:id="rId13"/>
    <p:sldId id="276" r:id="rId14"/>
    <p:sldId id="285" r:id="rId15"/>
    <p:sldId id="328" r:id="rId16"/>
    <p:sldId id="329" r:id="rId17"/>
    <p:sldId id="304" r:id="rId18"/>
    <p:sldId id="330" r:id="rId19"/>
    <p:sldId id="331" r:id="rId20"/>
    <p:sldId id="332" r:id="rId21"/>
    <p:sldId id="337" r:id="rId22"/>
    <p:sldId id="334" r:id="rId23"/>
    <p:sldId id="335" r:id="rId24"/>
    <p:sldId id="336" r:id="rId25"/>
    <p:sldId id="295" r:id="rId26"/>
    <p:sldId id="294"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091"/>
    <a:srgbClr val="44C8F5"/>
    <a:srgbClr val="4397AE"/>
    <a:srgbClr val="61BB46"/>
    <a:srgbClr val="000000"/>
    <a:srgbClr val="FFFFFF"/>
    <a:srgbClr val="11253A"/>
    <a:srgbClr val="999999"/>
    <a:srgbClr val="746656"/>
    <a:srgbClr val="9910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47" autoAdjust="0"/>
    <p:restoredTop sz="86406" autoAdjust="0"/>
  </p:normalViewPr>
  <p:slideViewPr>
    <p:cSldViewPr snapToGrid="0" snapToObjects="1" showGuides="1">
      <p:cViewPr varScale="1">
        <p:scale>
          <a:sx n="107" d="100"/>
          <a:sy n="107" d="100"/>
        </p:scale>
        <p:origin x="186" y="1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226"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260024932896"/>
          <c:y val="3.9346006102172038E-2"/>
          <c:w val="0.85593739975067096"/>
          <c:h val="0.80400832449223447"/>
        </c:manualLayout>
      </c:layout>
      <c:barChart>
        <c:barDir val="col"/>
        <c:grouping val="clustered"/>
        <c:varyColors val="0"/>
        <c:ser>
          <c:idx val="0"/>
          <c:order val="0"/>
          <c:tx>
            <c:strRef>
              <c:f>Sheet1!$B$1</c:f>
              <c:strCache>
                <c:ptCount val="1"/>
                <c:pt idx="0">
                  <c:v>Statistic</c:v>
                </c:pt>
              </c:strCache>
            </c:strRef>
          </c:tx>
          <c:spPr>
            <a:solidFill>
              <a:schemeClr val="bg2"/>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6457-404E-8B05-E5F54E779C01}"/>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6457-404E-8B05-E5F54E779C01}"/>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6457-404E-8B05-E5F54E779C0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6457-404E-8B05-E5F54E779C01}"/>
              </c:ext>
            </c:extLst>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6457-404E-8B05-E5F54E779C01}"/>
            </c:ext>
          </c:extLst>
        </c:ser>
        <c:dLbls>
          <c:showLegendKey val="0"/>
          <c:showVal val="0"/>
          <c:showCatName val="0"/>
          <c:showSerName val="0"/>
          <c:showPercent val="0"/>
          <c:showBubbleSize val="0"/>
        </c:dLbls>
        <c:gapWidth val="10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dirty="0">
                    <a:solidFill>
                      <a:srgbClr val="2D2D2C"/>
                    </a:solidFill>
                    <a:latin typeface="Arial" panose="020B0604020202020204" pitchFamily="34" charset="0"/>
                    <a:cs typeface="Arial" panose="020B0604020202020204" pitchFamily="34" charset="0"/>
                  </a:rPr>
                  <a:t>Axis Title</a:t>
                </a:r>
              </a:p>
            </c:rich>
          </c:tx>
          <c:layout>
            <c:manualLayout>
              <c:xMode val="edge"/>
              <c:yMode val="edge"/>
              <c:x val="0.42586053863690615"/>
              <c:y val="0.938314429845392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2D2D2C"/>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chemeClr val="tx1">
                  <a:lumMod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rgbClr val="2D2D2C"/>
                    </a:solidFill>
                    <a:latin typeface="+mn-lt"/>
                    <a:ea typeface="+mn-ea"/>
                    <a:cs typeface="+mn-cs"/>
                  </a:defRPr>
                </a:pPr>
                <a:r>
                  <a:rPr lang="en-US" sz="1200" b="0" dirty="0">
                    <a:solidFill>
                      <a:srgbClr val="2D2D2C"/>
                    </a:solidFill>
                    <a:latin typeface="Arial" panose="020B0604020202020204" pitchFamily="34" charset="0"/>
                    <a:cs typeface="Arial" panose="020B0604020202020204" pitchFamily="34" charset="0"/>
                  </a:rPr>
                  <a:t>Axis Title</a:t>
                </a:r>
              </a:p>
            </c:rich>
          </c:tx>
          <c:layout>
            <c:manualLayout>
              <c:xMode val="edge"/>
              <c:yMode val="edge"/>
              <c:x val="0"/>
              <c:y val="0.4004590860359376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2D2D2C"/>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2D2D2C"/>
                </a:solidFill>
                <a:latin typeface="+mn-lt"/>
                <a:ea typeface="+mn-ea"/>
                <a:cs typeface="+mn-cs"/>
              </a:defRPr>
            </a:pPr>
            <a:endParaRPr lang="en-US"/>
          </a:p>
        </c:txPr>
        <c:crossAx val="1517329008"/>
        <c:crosses val="autoZero"/>
        <c:crossBetween val="between"/>
        <c:majorUnit val="0.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24406374239734"/>
          <c:y val="3.9346126875227948E-2"/>
          <c:w val="0.8577559362576026"/>
          <c:h val="0.80400772289334477"/>
        </c:manualLayout>
      </c:layout>
      <c:barChart>
        <c:barDir val="col"/>
        <c:grouping val="clustered"/>
        <c:varyColors val="0"/>
        <c:ser>
          <c:idx val="0"/>
          <c:order val="0"/>
          <c:tx>
            <c:strRef>
              <c:f>Sheet1!$B$1</c:f>
              <c:strCache>
                <c:ptCount val="1"/>
                <c:pt idx="0">
                  <c:v>Statistic</c:v>
                </c:pt>
              </c:strCache>
            </c:strRef>
          </c:tx>
          <c:spPr>
            <a:solidFill>
              <a:schemeClr val="accent1"/>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8</c:v>
                </c:pt>
                <c:pt idx="1">
                  <c:v>12</c:v>
                </c:pt>
                <c:pt idx="2">
                  <c:v>5</c:v>
                </c:pt>
                <c:pt idx="3">
                  <c:v>7</c:v>
                </c:pt>
                <c:pt idx="4">
                  <c:v>9</c:v>
                </c:pt>
                <c:pt idx="5">
                  <c:v>11</c:v>
                </c:pt>
              </c:numCache>
            </c:numRef>
          </c:val>
          <c:extLst>
            <c:ext xmlns:c16="http://schemas.microsoft.com/office/drawing/2014/chart" uri="{C3380CC4-5D6E-409C-BE32-E72D297353CC}">
              <c16:uniqueId val="{00000000-21DF-0446-8903-3B1D9E754EB4}"/>
            </c:ext>
          </c:extLst>
        </c:ser>
        <c:dLbls>
          <c:showLegendKey val="0"/>
          <c:showVal val="0"/>
          <c:showCatName val="0"/>
          <c:showSerName val="0"/>
          <c:showPercent val="0"/>
          <c:showBubbleSize val="0"/>
        </c:dLbls>
        <c:gapWidth val="7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dirty="0">
                    <a:solidFill>
                      <a:srgbClr val="2D2D2C"/>
                    </a:solidFill>
                    <a:latin typeface="Arial" panose="020B0604020202020204" pitchFamily="34" charset="0"/>
                    <a:cs typeface="Arial" panose="020B0604020202020204" pitchFamily="34" charset="0"/>
                  </a:rPr>
                  <a:t>Axis Title</a:t>
                </a:r>
              </a:p>
            </c:rich>
          </c:tx>
          <c:layout>
            <c:manualLayout>
              <c:xMode val="edge"/>
              <c:yMode val="edge"/>
              <c:x val="0.42630153978727736"/>
              <c:y val="0.938017334932084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2D2D2C"/>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chemeClr val="tx1">
                  <a:lumMod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2D2D2C"/>
                    </a:solidFill>
                    <a:latin typeface="+mn-lt"/>
                    <a:ea typeface="+mn-ea"/>
                    <a:cs typeface="+mn-cs"/>
                  </a:defRPr>
                </a:pPr>
                <a:r>
                  <a:rPr lang="en-US" sz="1200" b="0" dirty="0">
                    <a:solidFill>
                      <a:srgbClr val="2D2D2C"/>
                    </a:solidFill>
                    <a:latin typeface="Arial" panose="020B0604020202020204" pitchFamily="34" charset="0"/>
                    <a:cs typeface="Arial" panose="020B0604020202020204" pitchFamily="34" charset="0"/>
                  </a:rPr>
                  <a:t>Axis Title</a:t>
                </a:r>
              </a:p>
            </c:rich>
          </c:tx>
          <c:layout>
            <c:manualLayout>
              <c:xMode val="edge"/>
              <c:yMode val="edge"/>
              <c:x val="7.9913091761028843E-3"/>
              <c:y val="0.4088540365902627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2D2D2C"/>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2D2D2C"/>
                </a:solidFill>
                <a:latin typeface="+mn-lt"/>
                <a:ea typeface="+mn-ea"/>
                <a:cs typeface="+mn-cs"/>
              </a:defRPr>
            </a:pPr>
            <a:endParaRPr lang="en-US"/>
          </a:p>
        </c:txPr>
        <c:crossAx val="15173290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61217480721057E-2"/>
          <c:y val="3.9346006102172038E-2"/>
          <c:w val="0.93083878251927898"/>
          <c:h val="0.80400832449223447"/>
        </c:manualLayout>
      </c:layout>
      <c:barChart>
        <c:barDir val="col"/>
        <c:grouping val="clustered"/>
        <c:varyColors val="0"/>
        <c:ser>
          <c:idx val="0"/>
          <c:order val="0"/>
          <c:tx>
            <c:strRef>
              <c:f>Sheet1!$B$1</c:f>
              <c:strCache>
                <c:ptCount val="1"/>
                <c:pt idx="0">
                  <c:v>Statistic</c:v>
                </c:pt>
              </c:strCache>
            </c:strRef>
          </c:tx>
          <c:spPr>
            <a:solidFill>
              <a:schemeClr val="bg2"/>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E31E-C94E-AECF-E11275476840}"/>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4-E31E-C94E-AECF-E11275476840}"/>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E31E-C94E-AECF-E1127547684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E31E-C94E-AECF-E11275476840}"/>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0-100C-EB49-952D-5AB6BB4851E2}"/>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1-100C-EB49-952D-5AB6BB4851E2}"/>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4.3</c:v>
                </c:pt>
                <c:pt idx="1">
                  <c:v>2.5</c:v>
                </c:pt>
                <c:pt idx="2">
                  <c:v>3.5</c:v>
                </c:pt>
                <c:pt idx="3">
                  <c:v>4.5</c:v>
                </c:pt>
                <c:pt idx="4">
                  <c:v>5</c:v>
                </c:pt>
                <c:pt idx="5">
                  <c:v>3</c:v>
                </c:pt>
              </c:numCache>
            </c:numRef>
          </c:val>
          <c:extLst>
            <c:ext xmlns:c16="http://schemas.microsoft.com/office/drawing/2014/chart" uri="{C3380CC4-5D6E-409C-BE32-E72D297353CC}">
              <c16:uniqueId val="{00000000-E31E-C94E-AECF-E11275476840}"/>
            </c:ext>
          </c:extLst>
        </c:ser>
        <c:dLbls>
          <c:showLegendKey val="0"/>
          <c:showVal val="0"/>
          <c:showCatName val="0"/>
          <c:showSerName val="0"/>
          <c:showPercent val="0"/>
          <c:showBubbleSize val="0"/>
        </c:dLbls>
        <c:gapWidth val="10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solidFill>
                      <a:srgbClr val="2D2D2C"/>
                    </a:solidFill>
                    <a:latin typeface="Arial" panose="020B0604020202020204" pitchFamily="34" charset="0"/>
                    <a:cs typeface="Arial" panose="020B0604020202020204" pitchFamily="34" charset="0"/>
                  </a:rPr>
                  <a:t>Axis Title</a:t>
                </a:r>
              </a:p>
            </c:rich>
          </c:tx>
          <c:layout>
            <c:manualLayout>
              <c:xMode val="edge"/>
              <c:yMode val="edge"/>
              <c:x val="0.46419020142809686"/>
              <c:y val="0.938314429845392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2D2D2C"/>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chemeClr val="tx1">
                  <a:lumMod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rgbClr val="2D2D2C"/>
                    </a:solidFill>
                    <a:latin typeface="+mn-lt"/>
                    <a:ea typeface="+mn-ea"/>
                    <a:cs typeface="+mn-cs"/>
                  </a:defRPr>
                </a:pPr>
                <a:r>
                  <a:rPr lang="en-US" sz="1200" dirty="0">
                    <a:solidFill>
                      <a:srgbClr val="2D2D2C"/>
                    </a:solidFill>
                    <a:latin typeface="Arial" panose="020B0604020202020204" pitchFamily="34" charset="0"/>
                    <a:cs typeface="Arial" panose="020B0604020202020204" pitchFamily="34" charset="0"/>
                  </a:rPr>
                  <a:t>Axis Title</a:t>
                </a:r>
              </a:p>
            </c:rich>
          </c:tx>
          <c:layout>
            <c:manualLayout>
              <c:xMode val="edge"/>
              <c:yMode val="edge"/>
              <c:x val="3.8917504432727347E-4"/>
              <c:y val="0.4004590860359376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2D2D2C"/>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2D2D2C"/>
                </a:solidFill>
                <a:latin typeface="+mn-lt"/>
                <a:ea typeface="+mn-ea"/>
                <a:cs typeface="+mn-cs"/>
              </a:defRPr>
            </a:pPr>
            <a:endParaRPr lang="en-US"/>
          </a:p>
        </c:txPr>
        <c:crossAx val="1517329008"/>
        <c:crosses val="autoZero"/>
        <c:crossBetween val="between"/>
        <c:majorUnit val="0.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6263103879111"/>
          <c:y val="3.9346050019561131E-2"/>
          <c:w val="0.82336601439893242"/>
          <c:h val="0.80400810572942916"/>
        </c:manualLayout>
      </c:layout>
      <c:barChart>
        <c:barDir val="col"/>
        <c:grouping val="clustered"/>
        <c:varyColors val="0"/>
        <c:ser>
          <c:idx val="0"/>
          <c:order val="0"/>
          <c:tx>
            <c:strRef>
              <c:f>Sheet1!$B$1</c:f>
              <c:strCache>
                <c:ptCount val="1"/>
                <c:pt idx="0">
                  <c:v>Statistic</c:v>
                </c:pt>
              </c:strCache>
            </c:strRef>
          </c:tx>
          <c:spPr>
            <a:solidFill>
              <a:schemeClr val="bg2"/>
            </a:solidFill>
            <a:ln>
              <a:noFill/>
            </a:ln>
            <a:effectLst/>
          </c:spPr>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FF3-934B-BFD2-595F606652C9}"/>
            </c:ext>
          </c:extLst>
        </c:ser>
        <c:ser>
          <c:idx val="1"/>
          <c:order val="1"/>
          <c:tx>
            <c:strRef>
              <c:f>Sheet1!$C$1</c:f>
              <c:strCache>
                <c:ptCount val="1"/>
                <c:pt idx="0">
                  <c:v>Statistic2</c:v>
                </c:pt>
              </c:strCache>
            </c:strRef>
          </c:tx>
          <c:spPr>
            <a:solidFill>
              <a:srgbClr val="316091"/>
            </a:solidFill>
            <a:ln>
              <a:noFill/>
            </a:ln>
            <a:effectLst/>
          </c:spPr>
          <c:invertIfNegative val="0"/>
          <c:cat>
            <c:numRef>
              <c:f>Sheet1!$A$2:$A$5</c:f>
              <c:numCache>
                <c:formatCode>General</c:formatCode>
                <c:ptCount val="4"/>
                <c:pt idx="0">
                  <c:v>1</c:v>
                </c:pt>
                <c:pt idx="1">
                  <c:v>2</c:v>
                </c:pt>
                <c:pt idx="2">
                  <c:v>3</c:v>
                </c:pt>
                <c:pt idx="3">
                  <c:v>4</c:v>
                </c:pt>
              </c:numCache>
            </c:numRef>
          </c:cat>
          <c:val>
            <c:numRef>
              <c:f>Sheet1!$C$2:$C$5</c:f>
              <c:numCache>
                <c:formatCode>General</c:formatCode>
                <c:ptCount val="4"/>
                <c:pt idx="0">
                  <c:v>3.8</c:v>
                </c:pt>
                <c:pt idx="1">
                  <c:v>4.5</c:v>
                </c:pt>
                <c:pt idx="2">
                  <c:v>1.4</c:v>
                </c:pt>
                <c:pt idx="3">
                  <c:v>0.9</c:v>
                </c:pt>
              </c:numCache>
            </c:numRef>
          </c:val>
          <c:extLst>
            <c:ext xmlns:c16="http://schemas.microsoft.com/office/drawing/2014/chart" uri="{C3380CC4-5D6E-409C-BE32-E72D297353CC}">
              <c16:uniqueId val="{00000001-6FF3-934B-BFD2-595F606652C9}"/>
            </c:ext>
          </c:extLst>
        </c:ser>
        <c:dLbls>
          <c:showLegendKey val="0"/>
          <c:showVal val="0"/>
          <c:showCatName val="0"/>
          <c:showSerName val="0"/>
          <c:showPercent val="0"/>
          <c:showBubbleSize val="0"/>
        </c:dLbls>
        <c:gapWidth val="10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solidFill>
                      <a:srgbClr val="2D2D2C"/>
                    </a:solidFill>
                    <a:latin typeface="Arial" panose="020B0604020202020204" pitchFamily="34" charset="0"/>
                    <a:cs typeface="Arial" panose="020B0604020202020204" pitchFamily="34" charset="0"/>
                  </a:rPr>
                  <a:t>Axis Title</a:t>
                </a:r>
              </a:p>
            </c:rich>
          </c:tx>
          <c:layout>
            <c:manualLayout>
              <c:xMode val="edge"/>
              <c:yMode val="edge"/>
              <c:x val="0.42314635010615609"/>
              <c:y val="0.938017456004205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2D2D2C"/>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chemeClr val="tx1">
                  <a:lumMod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2D2D2C"/>
                    </a:solidFill>
                    <a:latin typeface="+mn-lt"/>
                    <a:ea typeface="+mn-ea"/>
                    <a:cs typeface="+mn-cs"/>
                  </a:defRPr>
                </a:pPr>
                <a:r>
                  <a:rPr lang="en-US" sz="1200" dirty="0">
                    <a:solidFill>
                      <a:srgbClr val="2D2D2C"/>
                    </a:solidFill>
                    <a:latin typeface="Arial" panose="020B0604020202020204" pitchFamily="34" charset="0"/>
                    <a:cs typeface="Arial" panose="020B0604020202020204" pitchFamily="34" charset="0"/>
                  </a:rPr>
                  <a:t>Axis Title</a:t>
                </a:r>
              </a:p>
            </c:rich>
          </c:tx>
          <c:layout>
            <c:manualLayout>
              <c:xMode val="edge"/>
              <c:yMode val="edge"/>
              <c:x val="2.7142795468563727E-3"/>
              <c:y val="0.4017660265908554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2D2D2C"/>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2D2D2C"/>
                </a:solidFill>
                <a:latin typeface="+mn-lt"/>
                <a:ea typeface="+mn-ea"/>
                <a:cs typeface="+mn-cs"/>
              </a:defRPr>
            </a:pPr>
            <a:endParaRPr lang="en-US"/>
          </a:p>
        </c:txPr>
        <c:crossAx val="15173290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40836271665616"/>
          <c:y val="3.9346126875227948E-2"/>
          <c:w val="0.86359163728334387"/>
          <c:h val="0.80813091526443426"/>
        </c:manualLayout>
      </c:layout>
      <c:barChart>
        <c:barDir val="col"/>
        <c:grouping val="clustered"/>
        <c:varyColors val="0"/>
        <c:ser>
          <c:idx val="0"/>
          <c:order val="0"/>
          <c:tx>
            <c:strRef>
              <c:f>Sheet1!$B$1</c:f>
              <c:strCache>
                <c:ptCount val="1"/>
                <c:pt idx="0">
                  <c:v>Statistic</c:v>
                </c:pt>
              </c:strCache>
            </c:strRef>
          </c:tx>
          <c:spPr>
            <a:solidFill>
              <a:schemeClr val="accent1"/>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8</c:v>
                </c:pt>
                <c:pt idx="1">
                  <c:v>12</c:v>
                </c:pt>
                <c:pt idx="2">
                  <c:v>5</c:v>
                </c:pt>
                <c:pt idx="3">
                  <c:v>7</c:v>
                </c:pt>
                <c:pt idx="4">
                  <c:v>9</c:v>
                </c:pt>
                <c:pt idx="5">
                  <c:v>11</c:v>
                </c:pt>
              </c:numCache>
            </c:numRef>
          </c:val>
          <c:extLst>
            <c:ext xmlns:c16="http://schemas.microsoft.com/office/drawing/2014/chart" uri="{C3380CC4-5D6E-409C-BE32-E72D297353CC}">
              <c16:uniqueId val="{00000000-327D-5C46-BA95-363E0524942B}"/>
            </c:ext>
          </c:extLst>
        </c:ser>
        <c:ser>
          <c:idx val="1"/>
          <c:order val="1"/>
          <c:tx>
            <c:strRef>
              <c:f>Sheet1!$C$1</c:f>
              <c:strCache>
                <c:ptCount val="1"/>
                <c:pt idx="0">
                  <c:v>Statistic2</c:v>
                </c:pt>
              </c:strCache>
            </c:strRef>
          </c:tx>
          <c:spPr>
            <a:solidFill>
              <a:schemeClr val="accent2"/>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Sheet1!$C$2:$C$7</c:f>
              <c:numCache>
                <c:formatCode>General</c:formatCode>
                <c:ptCount val="6"/>
                <c:pt idx="0">
                  <c:v>4</c:v>
                </c:pt>
                <c:pt idx="1">
                  <c:v>9</c:v>
                </c:pt>
                <c:pt idx="2">
                  <c:v>12</c:v>
                </c:pt>
                <c:pt idx="3">
                  <c:v>12</c:v>
                </c:pt>
                <c:pt idx="4">
                  <c:v>6</c:v>
                </c:pt>
                <c:pt idx="5">
                  <c:v>2</c:v>
                </c:pt>
              </c:numCache>
            </c:numRef>
          </c:val>
          <c:extLst>
            <c:ext xmlns:c16="http://schemas.microsoft.com/office/drawing/2014/chart" uri="{C3380CC4-5D6E-409C-BE32-E72D297353CC}">
              <c16:uniqueId val="{00000001-327D-5C46-BA95-363E0524942B}"/>
            </c:ext>
          </c:extLst>
        </c:ser>
        <c:ser>
          <c:idx val="2"/>
          <c:order val="2"/>
          <c:tx>
            <c:strRef>
              <c:f>Sheet1!$D$1</c:f>
              <c:strCache>
                <c:ptCount val="1"/>
                <c:pt idx="0">
                  <c:v>Statistic 3</c:v>
                </c:pt>
              </c:strCache>
            </c:strRef>
          </c:tx>
          <c:spPr>
            <a:solidFill>
              <a:schemeClr val="bg2"/>
            </a:solidFill>
            <a:ln>
              <a:noFill/>
            </a:ln>
            <a:effectLst/>
          </c:spPr>
          <c:invertIfNegative val="0"/>
          <c:cat>
            <c:numRef>
              <c:f>Sheet1!$A$2:$A$7</c:f>
              <c:numCache>
                <c:formatCode>General</c:formatCode>
                <c:ptCount val="6"/>
                <c:pt idx="0">
                  <c:v>1</c:v>
                </c:pt>
                <c:pt idx="1">
                  <c:v>2</c:v>
                </c:pt>
                <c:pt idx="2">
                  <c:v>3</c:v>
                </c:pt>
                <c:pt idx="3">
                  <c:v>4</c:v>
                </c:pt>
                <c:pt idx="4">
                  <c:v>5</c:v>
                </c:pt>
                <c:pt idx="5">
                  <c:v>6</c:v>
                </c:pt>
              </c:numCache>
            </c:numRef>
          </c:cat>
          <c:val>
            <c:numRef>
              <c:f>Sheet1!$D$2:$D$7</c:f>
              <c:numCache>
                <c:formatCode>General</c:formatCode>
                <c:ptCount val="6"/>
                <c:pt idx="0">
                  <c:v>7</c:v>
                </c:pt>
                <c:pt idx="1">
                  <c:v>3</c:v>
                </c:pt>
                <c:pt idx="2">
                  <c:v>5</c:v>
                </c:pt>
                <c:pt idx="3">
                  <c:v>9</c:v>
                </c:pt>
                <c:pt idx="4">
                  <c:v>11</c:v>
                </c:pt>
                <c:pt idx="5">
                  <c:v>4</c:v>
                </c:pt>
              </c:numCache>
            </c:numRef>
          </c:val>
          <c:extLst>
            <c:ext xmlns:c16="http://schemas.microsoft.com/office/drawing/2014/chart" uri="{C3380CC4-5D6E-409C-BE32-E72D297353CC}">
              <c16:uniqueId val="{00000002-327D-5C46-BA95-363E0524942B}"/>
            </c:ext>
          </c:extLst>
        </c:ser>
        <c:dLbls>
          <c:showLegendKey val="0"/>
          <c:showVal val="0"/>
          <c:showCatName val="0"/>
          <c:showSerName val="0"/>
          <c:showPercent val="0"/>
          <c:showBubbleSize val="0"/>
        </c:dLbls>
        <c:gapWidth val="150"/>
        <c:overlap val="-27"/>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solidFill>
                      <a:srgbClr val="2D2D2C"/>
                    </a:solidFill>
                    <a:latin typeface="Arial" panose="020B0604020202020204" pitchFamily="34" charset="0"/>
                    <a:cs typeface="Arial" panose="020B0604020202020204" pitchFamily="34" charset="0"/>
                  </a:rPr>
                  <a:t>Axis Title</a:t>
                </a:r>
              </a:p>
            </c:rich>
          </c:tx>
          <c:layout>
            <c:manualLayout>
              <c:xMode val="edge"/>
              <c:yMode val="edge"/>
              <c:x val="0.42494440001384925"/>
              <c:y val="0.9385489186805228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2D2D2C"/>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chemeClr val="tx1">
                  <a:lumMod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2D2D2C"/>
                    </a:solidFill>
                    <a:latin typeface="+mn-lt"/>
                    <a:ea typeface="+mn-ea"/>
                    <a:cs typeface="+mn-cs"/>
                  </a:defRPr>
                </a:pPr>
                <a:r>
                  <a:rPr lang="en-US" sz="1200" dirty="0">
                    <a:solidFill>
                      <a:srgbClr val="2D2D2C"/>
                    </a:solidFill>
                    <a:latin typeface="Arial" panose="020B0604020202020204" pitchFamily="34" charset="0"/>
                    <a:cs typeface="Arial" panose="020B0604020202020204" pitchFamily="34" charset="0"/>
                  </a:rPr>
                  <a:t>Axis Title</a:t>
                </a:r>
              </a:p>
            </c:rich>
          </c:tx>
          <c:layout>
            <c:manualLayout>
              <c:xMode val="edge"/>
              <c:yMode val="edge"/>
              <c:x val="7.9913091761028843E-3"/>
              <c:y val="0.4017662532777509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2D2D2C"/>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2D2D2C"/>
                </a:solidFill>
                <a:latin typeface="+mn-lt"/>
                <a:ea typeface="+mn-ea"/>
                <a:cs typeface="+mn-cs"/>
              </a:defRPr>
            </a:pPr>
            <a:endParaRPr lang="en-US"/>
          </a:p>
        </c:txPr>
        <c:crossAx val="15173290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48266643983552"/>
          <c:y val="0.1287807927135538"/>
          <c:w val="0.87151733356016436"/>
          <c:h val="0.71457345045819332"/>
        </c:manualLayout>
      </c:layout>
      <c:barChart>
        <c:barDir val="col"/>
        <c:grouping val="stacked"/>
        <c:varyColors val="0"/>
        <c:ser>
          <c:idx val="0"/>
          <c:order val="0"/>
          <c:tx>
            <c:strRef>
              <c:f>Sheet1!$B$1</c:f>
              <c:strCache>
                <c:ptCount val="1"/>
                <c:pt idx="0">
                  <c:v>Value 1</c:v>
                </c:pt>
              </c:strCache>
            </c:strRef>
          </c:tx>
          <c:spPr>
            <a:solidFill>
              <a:srgbClr val="44C8F5"/>
            </a:solidFill>
            <a:ln>
              <a:noFill/>
            </a:ln>
            <a:effectLst/>
          </c:spPr>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1A4-5D4C-B766-FF8E016A84AE}"/>
            </c:ext>
          </c:extLst>
        </c:ser>
        <c:ser>
          <c:idx val="1"/>
          <c:order val="1"/>
          <c:tx>
            <c:strRef>
              <c:f>Sheet1!$C$1</c:f>
              <c:strCache>
                <c:ptCount val="1"/>
                <c:pt idx="0">
                  <c:v>Value 2</c:v>
                </c:pt>
              </c:strCache>
            </c:strRef>
          </c:tx>
          <c:spPr>
            <a:solidFill>
              <a:srgbClr val="316091"/>
            </a:solidFill>
            <a:ln>
              <a:noFill/>
            </a:ln>
            <a:effectLst/>
          </c:spPr>
          <c:invertIfNegative val="0"/>
          <c:cat>
            <c:numRef>
              <c:f>Sheet1!$A$2:$A$5</c:f>
              <c:numCache>
                <c:formatCode>General</c:formatCode>
                <c:ptCount val="4"/>
                <c:pt idx="0">
                  <c:v>1</c:v>
                </c:pt>
                <c:pt idx="1">
                  <c:v>2</c:v>
                </c:pt>
                <c:pt idx="2">
                  <c:v>3</c:v>
                </c:pt>
                <c:pt idx="3">
                  <c:v>4</c:v>
                </c:pt>
              </c:numCache>
            </c:numRef>
          </c:cat>
          <c:val>
            <c:numRef>
              <c:f>Sheet1!$C$2:$C$5</c:f>
              <c:numCache>
                <c:formatCode>General</c:formatCode>
                <c:ptCount val="4"/>
                <c:pt idx="0">
                  <c:v>2.4</c:v>
                </c:pt>
                <c:pt idx="1">
                  <c:v>1.2</c:v>
                </c:pt>
                <c:pt idx="2">
                  <c:v>1.7</c:v>
                </c:pt>
                <c:pt idx="3">
                  <c:v>2</c:v>
                </c:pt>
              </c:numCache>
            </c:numRef>
          </c:val>
          <c:extLst>
            <c:ext xmlns:c16="http://schemas.microsoft.com/office/drawing/2014/chart" uri="{C3380CC4-5D6E-409C-BE32-E72D297353CC}">
              <c16:uniqueId val="{00000001-91A4-5D4C-B766-FF8E016A84AE}"/>
            </c:ext>
          </c:extLst>
        </c:ser>
        <c:dLbls>
          <c:showLegendKey val="0"/>
          <c:showVal val="0"/>
          <c:showCatName val="0"/>
          <c:showSerName val="0"/>
          <c:showPercent val="0"/>
          <c:showBubbleSize val="0"/>
        </c:dLbls>
        <c:gapWidth val="100"/>
        <c:overlap val="100"/>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solidFill>
                      <a:srgbClr val="2D2D2C"/>
                    </a:solidFill>
                    <a:latin typeface="Arial" panose="020B0604020202020204" pitchFamily="34" charset="0"/>
                    <a:cs typeface="Arial" panose="020B0604020202020204" pitchFamily="34" charset="0"/>
                  </a:rPr>
                  <a:t>Axis Title</a:t>
                </a:r>
              </a:p>
            </c:rich>
          </c:tx>
          <c:layout>
            <c:manualLayout>
              <c:xMode val="edge"/>
              <c:yMode val="edge"/>
              <c:x val="0.42369583142229533"/>
              <c:y val="0.934473607840073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2D2D2C"/>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chemeClr val="tx1">
                  <a:lumMod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2D2D2C"/>
                    </a:solidFill>
                    <a:latin typeface="+mn-lt"/>
                    <a:ea typeface="+mn-ea"/>
                    <a:cs typeface="+mn-cs"/>
                  </a:defRPr>
                </a:pPr>
                <a:r>
                  <a:rPr lang="en-US" sz="1200" dirty="0">
                    <a:solidFill>
                      <a:srgbClr val="2D2D2C"/>
                    </a:solidFill>
                    <a:latin typeface="Arial" panose="020B0604020202020204" pitchFamily="34" charset="0"/>
                    <a:cs typeface="Arial" panose="020B0604020202020204" pitchFamily="34" charset="0"/>
                  </a:rPr>
                  <a:t>Axis Title</a:t>
                </a:r>
              </a:p>
            </c:rich>
          </c:tx>
          <c:layout>
            <c:manualLayout>
              <c:xMode val="edge"/>
              <c:yMode val="edge"/>
              <c:x val="0"/>
              <c:y val="0.4017660814144277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2D2D2C"/>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2D2D2C"/>
                </a:solidFill>
                <a:latin typeface="+mn-lt"/>
                <a:ea typeface="+mn-ea"/>
                <a:cs typeface="+mn-cs"/>
              </a:defRPr>
            </a:pPr>
            <a:endParaRPr lang="en-US"/>
          </a:p>
        </c:txPr>
        <c:crossAx val="151732900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rgbClr val="2D2D2C"/>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2D2D2C"/>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9819639329953"/>
          <c:y val="0.12841761830721646"/>
          <c:w val="0.87950180360670038"/>
          <c:h val="0.69902411963715061"/>
        </c:manualLayout>
      </c:layout>
      <c:barChart>
        <c:barDir val="col"/>
        <c:grouping val="stacked"/>
        <c:varyColors val="0"/>
        <c:ser>
          <c:idx val="0"/>
          <c:order val="0"/>
          <c:tx>
            <c:strRef>
              <c:f>Sheet1!$B$1</c:f>
              <c:strCache>
                <c:ptCount val="1"/>
                <c:pt idx="0">
                  <c:v>Value 1</c:v>
                </c:pt>
              </c:strCache>
            </c:strRef>
          </c:tx>
          <c:spPr>
            <a:solidFill>
              <a:schemeClr val="bg2"/>
            </a:solidFill>
            <a:ln>
              <a:noFill/>
            </a:ln>
            <a:effectLst/>
          </c:spPr>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67F-4D4F-AD6E-C0DCFC220FCB}"/>
            </c:ext>
          </c:extLst>
        </c:ser>
        <c:ser>
          <c:idx val="1"/>
          <c:order val="1"/>
          <c:tx>
            <c:strRef>
              <c:f>Sheet1!$C$1</c:f>
              <c:strCache>
                <c:ptCount val="1"/>
                <c:pt idx="0">
                  <c:v>Value 2</c:v>
                </c:pt>
              </c:strCache>
            </c:strRef>
          </c:tx>
          <c:spPr>
            <a:solidFill>
              <a:srgbClr val="316091"/>
            </a:solidFill>
            <a:ln>
              <a:noFill/>
            </a:ln>
            <a:effectLst/>
          </c:spPr>
          <c:invertIfNegative val="0"/>
          <c:cat>
            <c:numRef>
              <c:f>Sheet1!$A$2:$A$5</c:f>
              <c:numCache>
                <c:formatCode>General</c:formatCode>
                <c:ptCount val="4"/>
                <c:pt idx="0">
                  <c:v>1</c:v>
                </c:pt>
                <c:pt idx="1">
                  <c:v>2</c:v>
                </c:pt>
                <c:pt idx="2">
                  <c:v>3</c:v>
                </c:pt>
                <c:pt idx="3">
                  <c:v>4</c:v>
                </c:pt>
              </c:numCache>
            </c:numRef>
          </c:cat>
          <c:val>
            <c:numRef>
              <c:f>Sheet1!$C$2:$C$5</c:f>
              <c:numCache>
                <c:formatCode>General</c:formatCode>
                <c:ptCount val="4"/>
                <c:pt idx="0">
                  <c:v>2.4</c:v>
                </c:pt>
                <c:pt idx="1">
                  <c:v>1.2</c:v>
                </c:pt>
                <c:pt idx="2">
                  <c:v>1.7</c:v>
                </c:pt>
                <c:pt idx="3">
                  <c:v>2</c:v>
                </c:pt>
              </c:numCache>
            </c:numRef>
          </c:val>
          <c:extLst>
            <c:ext xmlns:c16="http://schemas.microsoft.com/office/drawing/2014/chart" uri="{C3380CC4-5D6E-409C-BE32-E72D297353CC}">
              <c16:uniqueId val="{00000001-167F-4D4F-AD6E-C0DCFC220FCB}"/>
            </c:ext>
          </c:extLst>
        </c:ser>
        <c:ser>
          <c:idx val="2"/>
          <c:order val="2"/>
          <c:tx>
            <c:strRef>
              <c:f>Sheet1!$D$1</c:f>
              <c:strCache>
                <c:ptCount val="1"/>
                <c:pt idx="0">
                  <c:v>Value 3</c:v>
                </c:pt>
              </c:strCache>
            </c:strRef>
          </c:tx>
          <c:spPr>
            <a:solidFill>
              <a:schemeClr val="accent1"/>
            </a:solidFill>
            <a:ln>
              <a:noFill/>
            </a:ln>
            <a:effectLst/>
          </c:spPr>
          <c:invertIfNegative val="0"/>
          <c:cat>
            <c:numRef>
              <c:f>Sheet1!$A$2:$A$5</c:f>
              <c:numCache>
                <c:formatCode>General</c:formatCode>
                <c:ptCount val="4"/>
                <c:pt idx="0">
                  <c:v>1</c:v>
                </c:pt>
                <c:pt idx="1">
                  <c:v>2</c:v>
                </c:pt>
                <c:pt idx="2">
                  <c:v>3</c:v>
                </c:pt>
                <c:pt idx="3">
                  <c:v>4</c:v>
                </c:pt>
              </c:numCache>
            </c:numRef>
          </c:cat>
          <c:val>
            <c:numRef>
              <c:f>Sheet1!$D$2:$D$5</c:f>
              <c:numCache>
                <c:formatCode>General</c:formatCode>
                <c:ptCount val="4"/>
                <c:pt idx="0">
                  <c:v>0.5</c:v>
                </c:pt>
                <c:pt idx="1">
                  <c:v>2</c:v>
                </c:pt>
                <c:pt idx="2">
                  <c:v>3</c:v>
                </c:pt>
                <c:pt idx="3">
                  <c:v>1</c:v>
                </c:pt>
              </c:numCache>
            </c:numRef>
          </c:val>
          <c:extLst>
            <c:ext xmlns:c16="http://schemas.microsoft.com/office/drawing/2014/chart" uri="{C3380CC4-5D6E-409C-BE32-E72D297353CC}">
              <c16:uniqueId val="{00000002-167F-4D4F-AD6E-C0DCFC220FCB}"/>
            </c:ext>
          </c:extLst>
        </c:ser>
        <c:dLbls>
          <c:showLegendKey val="0"/>
          <c:showVal val="0"/>
          <c:showCatName val="0"/>
          <c:showSerName val="0"/>
          <c:showPercent val="0"/>
          <c:showBubbleSize val="0"/>
        </c:dLbls>
        <c:gapWidth val="100"/>
        <c:overlap val="100"/>
        <c:axId val="1517329008"/>
        <c:axId val="1517330640"/>
      </c:barChart>
      <c:catAx>
        <c:axId val="15173290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en-US" sz="1200" dirty="0">
                    <a:latin typeface="Arial" panose="020B0604020202020204" pitchFamily="34" charset="0"/>
                    <a:cs typeface="Arial" panose="020B0604020202020204" pitchFamily="34" charset="0"/>
                  </a:rPr>
                  <a:t>Axis Title</a:t>
                </a:r>
              </a:p>
            </c:rich>
          </c:tx>
          <c:layout>
            <c:manualLayout>
              <c:xMode val="edge"/>
              <c:yMode val="edge"/>
              <c:x val="0.42539001204969146"/>
              <c:y val="0.936263057966824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517330640"/>
        <c:crosses val="autoZero"/>
        <c:auto val="1"/>
        <c:lblAlgn val="ctr"/>
        <c:lblOffset val="100"/>
        <c:noMultiLvlLbl val="0"/>
      </c:catAx>
      <c:valAx>
        <c:axId val="1517330640"/>
        <c:scaling>
          <c:orientation val="minMax"/>
        </c:scaling>
        <c:delete val="0"/>
        <c:axPos val="l"/>
        <c:majorGridlines>
          <c:spPr>
            <a:ln w="9525" cap="flat" cmpd="sng" algn="ctr">
              <a:solidFill>
                <a:schemeClr val="tx1">
                  <a:lumMod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r>
                  <a:rPr lang="en-US" sz="1200" dirty="0">
                    <a:latin typeface="Arial" panose="020B0604020202020204" pitchFamily="34" charset="0"/>
                    <a:cs typeface="Arial" panose="020B0604020202020204" pitchFamily="34" charset="0"/>
                  </a:rPr>
                  <a:t>Axis Title</a:t>
                </a:r>
              </a:p>
            </c:rich>
          </c:tx>
          <c:layout>
            <c:manualLayout>
              <c:xMode val="edge"/>
              <c:yMode val="edge"/>
              <c:x val="8.142838640569118E-3"/>
              <c:y val="0.3946784773900027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51732900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B2480-6BCA-7A4F-827B-6BEA5DDEA479}"/>
              </a:ext>
            </a:extLst>
          </p:cNvPr>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6C76E4-C33C-4F42-9BEB-97F01600024C}"/>
              </a:ext>
            </a:extLst>
          </p:cNvPr>
          <p:cNvSpPr>
            <a:spLocks noGrp="1"/>
          </p:cNvSpPr>
          <p:nvPr>
            <p:ph type="dt" sz="quarter" idx="1"/>
          </p:nvPr>
        </p:nvSpPr>
        <p:spPr>
          <a:xfrm>
            <a:off x="3850445" y="0"/>
            <a:ext cx="2945659" cy="498055"/>
          </a:xfrm>
          <a:prstGeom prst="rect">
            <a:avLst/>
          </a:prstGeom>
        </p:spPr>
        <p:txBody>
          <a:bodyPr vert="horz" lIns="91440" tIns="45720" rIns="91440" bIns="45720" rtlCol="0"/>
          <a:lstStyle>
            <a:lvl1pPr algn="r">
              <a:defRPr sz="1200"/>
            </a:lvl1pPr>
          </a:lstStyle>
          <a:p>
            <a:fld id="{5A2647FD-7920-B141-A4CD-48F5052DC141}" type="datetimeFigureOut">
              <a:rPr lang="en-US" smtClean="0"/>
              <a:t>5/26/2021</a:t>
            </a:fld>
            <a:endParaRPr lang="en-US"/>
          </a:p>
        </p:txBody>
      </p:sp>
      <p:sp>
        <p:nvSpPr>
          <p:cNvPr id="4" name="Footer Placeholder 3">
            <a:extLst>
              <a:ext uri="{FF2B5EF4-FFF2-40B4-BE49-F238E27FC236}">
                <a16:creationId xmlns:a16="http://schemas.microsoft.com/office/drawing/2014/main" id="{58DCB2E1-39F6-FD44-8A4B-B290F38E6B82}"/>
              </a:ext>
            </a:extLst>
          </p:cNvPr>
          <p:cNvSpPr>
            <a:spLocks noGrp="1"/>
          </p:cNvSpPr>
          <p:nvPr>
            <p:ph type="ftr" sz="quarter" idx="2"/>
          </p:nvPr>
        </p:nvSpPr>
        <p:spPr>
          <a:xfrm>
            <a:off x="2"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F2788D-02FD-F54C-B530-35853939973F}"/>
              </a:ext>
            </a:extLst>
          </p:cNvPr>
          <p:cNvSpPr>
            <a:spLocks noGrp="1"/>
          </p:cNvSpPr>
          <p:nvPr>
            <p:ph type="sldNum" sz="quarter" idx="3"/>
          </p:nvPr>
        </p:nvSpPr>
        <p:spPr>
          <a:xfrm>
            <a:off x="3850445" y="9428584"/>
            <a:ext cx="2945659" cy="498055"/>
          </a:xfrm>
          <a:prstGeom prst="rect">
            <a:avLst/>
          </a:prstGeom>
        </p:spPr>
        <p:txBody>
          <a:bodyPr vert="horz" lIns="91440" tIns="45720" rIns="91440" bIns="45720" rtlCol="0" anchor="b"/>
          <a:lstStyle>
            <a:lvl1pPr algn="r">
              <a:defRPr sz="1200"/>
            </a:lvl1pPr>
          </a:lstStyle>
          <a:p>
            <a:fld id="{87EFDF95-08AC-9E45-A24F-AA50866B657E}" type="slidenum">
              <a:rPr lang="en-US" smtClean="0"/>
              <a:t>‹#›</a:t>
            </a:fld>
            <a:endParaRPr lang="en-US"/>
          </a:p>
        </p:txBody>
      </p:sp>
    </p:spTree>
    <p:extLst>
      <p:ext uri="{BB962C8B-B14F-4D97-AF65-F5344CB8AC3E}">
        <p14:creationId xmlns:p14="http://schemas.microsoft.com/office/powerpoint/2010/main" val="515640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8055"/>
          </a:xfrm>
          <a:prstGeom prst="rect">
            <a:avLst/>
          </a:prstGeom>
        </p:spPr>
        <p:txBody>
          <a:bodyPr vert="horz" lIns="91440" tIns="45720" rIns="91440" bIns="45720" rtlCol="0"/>
          <a:lstStyle>
            <a:lvl1pPr algn="r">
              <a:defRPr sz="1200"/>
            </a:lvl1pPr>
          </a:lstStyle>
          <a:p>
            <a:fld id="{0A08282C-F1D6-F644-B7D9-B6160B7B639B}" type="datetimeFigureOut">
              <a:rPr lang="en-US" smtClean="0"/>
              <a:t>5/26/2021</a:t>
            </a:fld>
            <a:endParaRPr lang="en-US"/>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2"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4"/>
            <a:ext cx="2945659" cy="498055"/>
          </a:xfrm>
          <a:prstGeom prst="rect">
            <a:avLst/>
          </a:prstGeom>
        </p:spPr>
        <p:txBody>
          <a:bodyPr vert="horz" lIns="91440" tIns="45720" rIns="91440" bIns="45720" rtlCol="0" anchor="b"/>
          <a:lstStyle>
            <a:lvl1pPr algn="r">
              <a:defRPr sz="1200"/>
            </a:lvl1pPr>
          </a:lstStyle>
          <a:p>
            <a:fld id="{B260DF91-AD4F-0449-B053-D3C621454F59}" type="slidenum">
              <a:rPr lang="en-US" smtClean="0"/>
              <a:t>‹#›</a:t>
            </a:fld>
            <a:endParaRPr lang="en-US"/>
          </a:p>
        </p:txBody>
      </p:sp>
    </p:spTree>
    <p:extLst>
      <p:ext uri="{BB962C8B-B14F-4D97-AF65-F5344CB8AC3E}">
        <p14:creationId xmlns:p14="http://schemas.microsoft.com/office/powerpoint/2010/main" val="61415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0DF91-AD4F-0449-B053-D3C621454F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47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B260DF91-AD4F-0449-B053-D3C621454F59}" type="slidenum">
              <a:rPr lang="en-US" smtClean="0"/>
              <a:t>6</a:t>
            </a:fld>
            <a:endParaRPr lang="en-US"/>
          </a:p>
        </p:txBody>
      </p:sp>
    </p:spTree>
    <p:extLst>
      <p:ext uri="{BB962C8B-B14F-4D97-AF65-F5344CB8AC3E}">
        <p14:creationId xmlns:p14="http://schemas.microsoft.com/office/powerpoint/2010/main" val="325199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B260DF91-AD4F-0449-B053-D3C621454F59}" type="slidenum">
              <a:rPr lang="en-US" smtClean="0"/>
              <a:t>7</a:t>
            </a:fld>
            <a:endParaRPr lang="en-US"/>
          </a:p>
        </p:txBody>
      </p:sp>
    </p:spTree>
    <p:extLst>
      <p:ext uri="{BB962C8B-B14F-4D97-AF65-F5344CB8AC3E}">
        <p14:creationId xmlns:p14="http://schemas.microsoft.com/office/powerpoint/2010/main" val="409624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B260DF91-AD4F-0449-B053-D3C621454F59}" type="slidenum">
              <a:rPr lang="en-US" smtClean="0"/>
              <a:t>10</a:t>
            </a:fld>
            <a:endParaRPr lang="en-US"/>
          </a:p>
        </p:txBody>
      </p:sp>
    </p:spTree>
    <p:extLst>
      <p:ext uri="{BB962C8B-B14F-4D97-AF65-F5344CB8AC3E}">
        <p14:creationId xmlns:p14="http://schemas.microsoft.com/office/powerpoint/2010/main" val="77513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B260DF91-AD4F-0449-B053-D3C621454F59}" type="slidenum">
              <a:rPr lang="en-US" smtClean="0"/>
              <a:t>18</a:t>
            </a:fld>
            <a:endParaRPr lang="en-US"/>
          </a:p>
        </p:txBody>
      </p:sp>
    </p:spTree>
    <p:extLst>
      <p:ext uri="{BB962C8B-B14F-4D97-AF65-F5344CB8AC3E}">
        <p14:creationId xmlns:p14="http://schemas.microsoft.com/office/powerpoint/2010/main" val="1541384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13.png"/><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5.png"/><Relationship Id="rId4" Type="http://schemas.openxmlformats.org/officeDocument/2006/relationships/image" Target="../media/image1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10.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10.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1.jpg"/><Relationship Id="rId4" Type="http://schemas.openxmlformats.org/officeDocument/2006/relationships/image" Target="../media/image10.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10.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10.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1.jpg"/><Relationship Id="rId4" Type="http://schemas.openxmlformats.org/officeDocument/2006/relationships/image" Target="../media/image10.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10.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10.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10.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10.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10.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10.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10.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10.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0.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0.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0.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0.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9.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9.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9.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9.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9.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33.svg"/><Relationship Id="rId4" Type="http://schemas.openxmlformats.org/officeDocument/2006/relationships/image" Target="../media/image22.png"/><Relationship Id="rId9" Type="http://schemas.openxmlformats.org/officeDocument/2006/relationships/image" Target="../media/image5.sv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39.svg"/><Relationship Id="rId4" Type="http://schemas.openxmlformats.org/officeDocument/2006/relationships/image" Target="../media/image25.png"/><Relationship Id="rId9" Type="http://schemas.openxmlformats.org/officeDocument/2006/relationships/image" Target="../media/image5.sv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27.png"/><Relationship Id="rId1" Type="http://schemas.openxmlformats.org/officeDocument/2006/relationships/slideMaster" Target="../slideMasters/slideMaster4.xml"/><Relationship Id="rId6" Type="http://schemas.openxmlformats.org/officeDocument/2006/relationships/image" Target="../media/image29.png"/><Relationship Id="rId5" Type="http://schemas.openxmlformats.org/officeDocument/2006/relationships/image" Target="../media/image45.svg"/><Relationship Id="rId4" Type="http://schemas.openxmlformats.org/officeDocument/2006/relationships/image" Target="../media/image28.png"/><Relationship Id="rId9" Type="http://schemas.openxmlformats.org/officeDocument/2006/relationships/image" Target="../media/image5.sv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svg"/><Relationship Id="rId7" Type="http://schemas.openxmlformats.org/officeDocument/2006/relationships/image" Target="../media/image33.sv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22.png"/><Relationship Id="rId11" Type="http://schemas.openxmlformats.org/officeDocument/2006/relationships/image" Target="../media/image11.svg"/><Relationship Id="rId5" Type="http://schemas.openxmlformats.org/officeDocument/2006/relationships/image" Target="../media/image31.svg"/><Relationship Id="rId10" Type="http://schemas.openxmlformats.org/officeDocument/2006/relationships/image" Target="../media/image6.png"/><Relationship Id="rId4" Type="http://schemas.openxmlformats.org/officeDocument/2006/relationships/image" Target="../media/image21.png"/><Relationship Id="rId9" Type="http://schemas.openxmlformats.org/officeDocument/2006/relationships/image" Target="../media/image48.sv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svg"/><Relationship Id="rId7" Type="http://schemas.openxmlformats.org/officeDocument/2006/relationships/image" Target="../media/image39.sv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5.png"/><Relationship Id="rId11" Type="http://schemas.openxmlformats.org/officeDocument/2006/relationships/image" Target="../media/image11.svg"/><Relationship Id="rId5" Type="http://schemas.openxmlformats.org/officeDocument/2006/relationships/image" Target="../media/image37.svg"/><Relationship Id="rId10"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41.sv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svg"/><Relationship Id="rId7" Type="http://schemas.openxmlformats.org/officeDocument/2006/relationships/image" Target="../media/image45.sv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28.png"/><Relationship Id="rId11" Type="http://schemas.openxmlformats.org/officeDocument/2006/relationships/image" Target="../media/image11.svg"/><Relationship Id="rId5" Type="http://schemas.openxmlformats.org/officeDocument/2006/relationships/image" Target="../media/image43.svg"/><Relationship Id="rId10" Type="http://schemas.openxmlformats.org/officeDocument/2006/relationships/image" Target="../media/image6.png"/><Relationship Id="rId4" Type="http://schemas.openxmlformats.org/officeDocument/2006/relationships/image" Target="../media/image27.png"/><Relationship Id="rId9" Type="http://schemas.openxmlformats.org/officeDocument/2006/relationships/image" Target="../media/image47.sv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23.png"/><Relationship Id="rId11" Type="http://schemas.openxmlformats.org/officeDocument/2006/relationships/image" Target="../media/image11.png"/><Relationship Id="rId5" Type="http://schemas.openxmlformats.org/officeDocument/2006/relationships/image" Target="../media/image33.svg"/><Relationship Id="rId10" Type="http://schemas.openxmlformats.org/officeDocument/2006/relationships/image" Target="../media/image5.svg"/><Relationship Id="rId4" Type="http://schemas.openxmlformats.org/officeDocument/2006/relationships/image" Target="../media/image22.png"/><Relationship Id="rId9"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6.svg"/><Relationship Id="rId2" Type="http://schemas.openxmlformats.org/officeDocument/2006/relationships/image" Target="../media/image30.png"/><Relationship Id="rId1" Type="http://schemas.openxmlformats.org/officeDocument/2006/relationships/slideMaster" Target="../slideMasters/slideMaster4.xml"/><Relationship Id="rId6" Type="http://schemas.openxmlformats.org/officeDocument/2006/relationships/image" Target="../media/image32.png"/><Relationship Id="rId11" Type="http://schemas.openxmlformats.org/officeDocument/2006/relationships/image" Target="../media/image33.png"/><Relationship Id="rId5" Type="http://schemas.openxmlformats.org/officeDocument/2006/relationships/image" Target="../media/image52.svg"/><Relationship Id="rId10" Type="http://schemas.openxmlformats.org/officeDocument/2006/relationships/image" Target="../media/image5.svg"/><Relationship Id="rId4" Type="http://schemas.openxmlformats.org/officeDocument/2006/relationships/image" Target="../media/image31.png"/><Relationship Id="rId9"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5.svg"/></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34.png"/><Relationship Id="rId1" Type="http://schemas.openxmlformats.org/officeDocument/2006/relationships/slideMaster" Target="../slideMasters/slideMaster4.xml"/><Relationship Id="rId6" Type="http://schemas.openxmlformats.org/officeDocument/2006/relationships/image" Target="../media/image36.png"/><Relationship Id="rId5" Type="http://schemas.openxmlformats.org/officeDocument/2006/relationships/image" Target="../media/image60.svg"/><Relationship Id="rId10" Type="http://schemas.openxmlformats.org/officeDocument/2006/relationships/image" Target="../media/image15.png"/><Relationship Id="rId4" Type="http://schemas.openxmlformats.org/officeDocument/2006/relationships/image" Target="../media/image35.png"/><Relationship Id="rId9" Type="http://schemas.openxmlformats.org/officeDocument/2006/relationships/image" Target="../media/image10.emf"/></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34.png"/><Relationship Id="rId1" Type="http://schemas.openxmlformats.org/officeDocument/2006/relationships/slideMaster" Target="../slideMasters/slideMaster4.xml"/><Relationship Id="rId6" Type="http://schemas.openxmlformats.org/officeDocument/2006/relationships/image" Target="../media/image36.png"/><Relationship Id="rId5" Type="http://schemas.openxmlformats.org/officeDocument/2006/relationships/image" Target="../media/image60.svg"/><Relationship Id="rId10" Type="http://schemas.openxmlformats.org/officeDocument/2006/relationships/image" Target="../media/image19.jpeg"/><Relationship Id="rId4" Type="http://schemas.openxmlformats.org/officeDocument/2006/relationships/image" Target="../media/image35.png"/><Relationship Id="rId9"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26.svg"/><Relationship Id="rId7" Type="http://schemas.openxmlformats.org/officeDocument/2006/relationships/image" Target="../media/image35.png"/><Relationship Id="rId12"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4.xml"/><Relationship Id="rId6" Type="http://schemas.openxmlformats.org/officeDocument/2006/relationships/image" Target="../media/image58.svg"/><Relationship Id="rId11" Type="http://schemas.openxmlformats.org/officeDocument/2006/relationships/image" Target="../media/image17.emf"/><Relationship Id="rId5" Type="http://schemas.openxmlformats.org/officeDocument/2006/relationships/image" Target="../media/image34.png"/><Relationship Id="rId10" Type="http://schemas.openxmlformats.org/officeDocument/2006/relationships/image" Target="../media/image62.svg"/><Relationship Id="rId4" Type="http://schemas.openxmlformats.org/officeDocument/2006/relationships/image" Target="../media/image37.png"/><Relationship Id="rId9" Type="http://schemas.openxmlformats.org/officeDocument/2006/relationships/image" Target="../media/image36.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6.svg"/><Relationship Id="rId7" Type="http://schemas.openxmlformats.org/officeDocument/2006/relationships/image" Target="../media/image60.svg"/><Relationship Id="rId2" Type="http://schemas.openxmlformats.org/officeDocument/2006/relationships/image" Target="../media/image16.png"/><Relationship Id="rId1" Type="http://schemas.openxmlformats.org/officeDocument/2006/relationships/slideMaster" Target="../slideMasters/slideMaster4.xml"/><Relationship Id="rId6" Type="http://schemas.openxmlformats.org/officeDocument/2006/relationships/image" Target="../media/image35.png"/><Relationship Id="rId11" Type="http://schemas.openxmlformats.org/officeDocument/2006/relationships/image" Target="../media/image18.png"/><Relationship Id="rId5" Type="http://schemas.openxmlformats.org/officeDocument/2006/relationships/image" Target="../media/image58.svg"/><Relationship Id="rId10" Type="http://schemas.openxmlformats.org/officeDocument/2006/relationships/image" Target="../media/image17.emf"/><Relationship Id="rId4" Type="http://schemas.openxmlformats.org/officeDocument/2006/relationships/image" Target="../media/image34.png"/><Relationship Id="rId9" Type="http://schemas.openxmlformats.org/officeDocument/2006/relationships/image" Target="../media/image62.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1.svg"/><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51.svg"/><Relationship Id="rId4"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51.svg"/><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110.svg"/><Relationship Id="rId4" Type="http://schemas.openxmlformats.org/officeDocument/2006/relationships/image" Target="../media/image6.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30.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10.svg"/><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0.sv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10.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51.svg"/><Relationship Id="rId4"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51.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0.svg"/><Relationship Id="rId7" Type="http://schemas.openxmlformats.org/officeDocument/2006/relationships/image" Target="../media/image200.sv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12.png"/><Relationship Id="rId5" Type="http://schemas.openxmlformats.org/officeDocument/2006/relationships/image" Target="../media/image51.svg"/><Relationship Id="rId4"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5.xml"/><Relationship Id="rId6" Type="http://schemas.openxmlformats.org/officeDocument/2006/relationships/image" Target="../media/image220.svg"/><Relationship Id="rId5" Type="http://schemas.openxmlformats.org/officeDocument/2006/relationships/image" Target="../media/image13.png"/><Relationship Id="rId4" Type="http://schemas.openxmlformats.org/officeDocument/2006/relationships/image" Target="../media/image51.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60.svg"/><Relationship Id="rId2" Type="http://schemas.openxmlformats.org/officeDocument/2006/relationships/image" Target="../media/image16.png"/><Relationship Id="rId1" Type="http://schemas.openxmlformats.org/officeDocument/2006/relationships/slideMaster" Target="../slideMasters/slideMaster5.xml"/><Relationship Id="rId5" Type="http://schemas.openxmlformats.org/officeDocument/2006/relationships/image" Target="../media/image18.png"/><Relationship Id="rId4" Type="http://schemas.openxmlformats.org/officeDocument/2006/relationships/image" Target="../media/image17.emf"/></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19.jpeg"/><Relationship Id="rId5" Type="http://schemas.openxmlformats.org/officeDocument/2006/relationships/image" Target="../media/image15.png"/><Relationship Id="rId4" Type="http://schemas.openxmlformats.org/officeDocument/2006/relationships/image" Target="../media/image14.emf"/></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emf"/><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White Hex/Bright Blue Cover: White Hex/Bright Blue Bgd">
    <p:bg>
      <p:bgPr>
        <a:solidFill>
          <a:srgbClr val="44C8F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D156136-4404-D94C-AB2B-F64F96CB06F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378733" y="-8695397"/>
            <a:ext cx="35653558" cy="20055126"/>
          </a:xfrm>
          <a:prstGeom prst="rect">
            <a:avLst/>
          </a:prstGeom>
        </p:spPr>
      </p:pic>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80720" y="720521"/>
            <a:ext cx="1109538" cy="996976"/>
          </a:xfrm>
          <a:prstGeom prst="rect">
            <a:avLst/>
          </a:prstGeom>
        </p:spPr>
      </p:pic>
      <p:sp>
        <p:nvSpPr>
          <p:cNvPr id="88" name="Text Placeholder 87">
            <a:extLst>
              <a:ext uri="{FF2B5EF4-FFF2-40B4-BE49-F238E27FC236}">
                <a16:creationId xmlns:a16="http://schemas.microsoft.com/office/drawing/2014/main" id="{2BA2878B-8557-8447-AB35-B5CCDEFD1EF0}"/>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2" name="TextBox 1">
            <a:extLst>
              <a:ext uri="{FF2B5EF4-FFF2-40B4-BE49-F238E27FC236}">
                <a16:creationId xmlns:a16="http://schemas.microsoft.com/office/drawing/2014/main" id="{2C79A175-CB0A-DF40-9A84-71526AAB6230}"/>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5174939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All White + NI Branding">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B1975CBF-8FC2-194D-BEEC-2E2C16453379}"/>
              </a:ext>
            </a:extLst>
          </p:cNvPr>
          <p:cNvPicPr>
            <a:picLocks noChangeAspect="1"/>
          </p:cNvPicPr>
          <p:nvPr userDrawn="1"/>
        </p:nvPicPr>
        <p:blipFill>
          <a:blip r:embed="rId2"/>
          <a:stretch>
            <a:fillRect/>
          </a:stretch>
        </p:blipFill>
        <p:spPr>
          <a:xfrm>
            <a:off x="10607983" y="5866848"/>
            <a:ext cx="38100" cy="1498600"/>
          </a:xfrm>
          <a:prstGeom prst="rect">
            <a:avLst/>
          </a:prstGeom>
        </p:spPr>
      </p:pic>
      <p:pic>
        <p:nvPicPr>
          <p:cNvPr id="22" name="Graphic 21">
            <a:extLst>
              <a:ext uri="{FF2B5EF4-FFF2-40B4-BE49-F238E27FC236}">
                <a16:creationId xmlns:a16="http://schemas.microsoft.com/office/drawing/2014/main" id="{149A9E30-DCEC-9949-839E-713F0F9CD839}"/>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830808" y="5866848"/>
            <a:ext cx="679918" cy="610941"/>
          </a:xfrm>
          <a:prstGeom prst="rect">
            <a:avLst/>
          </a:prstGeom>
        </p:spPr>
      </p:pic>
      <p:pic>
        <p:nvPicPr>
          <p:cNvPr id="15" name="Graphic 14">
            <a:extLst>
              <a:ext uri="{FF2B5EF4-FFF2-40B4-BE49-F238E27FC236}">
                <a16:creationId xmlns:a16="http://schemas.microsoft.com/office/drawing/2014/main" id="{2C2FCE4A-AF2B-4547-A20B-F405DA40648A}"/>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732456" y="5866848"/>
            <a:ext cx="669030" cy="749124"/>
          </a:xfrm>
          <a:prstGeom prst="rect">
            <a:avLst/>
          </a:prstGeom>
        </p:spPr>
      </p:pic>
      <p:sp>
        <p:nvSpPr>
          <p:cNvPr id="13" name="Text Placeholder 87">
            <a:extLst>
              <a:ext uri="{FF2B5EF4-FFF2-40B4-BE49-F238E27FC236}">
                <a16:creationId xmlns:a16="http://schemas.microsoft.com/office/drawing/2014/main" id="{65D8C751-7753-644B-BF27-4962F7DEC81E}"/>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4" name="Text Placeholder 87">
            <a:extLst>
              <a:ext uri="{FF2B5EF4-FFF2-40B4-BE49-F238E27FC236}">
                <a16:creationId xmlns:a16="http://schemas.microsoft.com/office/drawing/2014/main" id="{7A9065F6-0CE8-5C4C-B33C-517C2E4B102D}"/>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sp>
        <p:nvSpPr>
          <p:cNvPr id="12" name="TextBox 11">
            <a:extLst>
              <a:ext uri="{FF2B5EF4-FFF2-40B4-BE49-F238E27FC236}">
                <a16:creationId xmlns:a16="http://schemas.microsoft.com/office/drawing/2014/main" id="{079D20E4-872C-454B-83F8-EE90A56DA220}"/>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34780466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U Exit Cover: White Navy Bgd">
    <p:bg>
      <p:bgPr>
        <a:solidFill>
          <a:srgbClr val="11253A"/>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00BE6D0-0373-AE40-A25C-430DD475012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148218" y="-8626044"/>
            <a:ext cx="35653558" cy="20055126"/>
          </a:xfrm>
          <a:prstGeom prst="rect">
            <a:avLst/>
          </a:prstGeom>
        </p:spPr>
      </p:pic>
      <p:cxnSp>
        <p:nvCxnSpPr>
          <p:cNvPr id="3" name="Straight Connector 2">
            <a:extLst>
              <a:ext uri="{FF2B5EF4-FFF2-40B4-BE49-F238E27FC236}">
                <a16:creationId xmlns:a16="http://schemas.microsoft.com/office/drawing/2014/main" id="{8AB3635A-0D0D-E74B-83B7-208BBBBF75E5}"/>
              </a:ext>
            </a:extLst>
          </p:cNvPr>
          <p:cNvCxnSpPr>
            <a:cxnSpLocks/>
          </p:cNvCxnSpPr>
          <p:nvPr userDrawn="1"/>
        </p:nvCxnSpPr>
        <p:spPr>
          <a:xfrm>
            <a:off x="680720" y="4227154"/>
            <a:ext cx="3822340" cy="0"/>
          </a:xfrm>
          <a:prstGeom prst="line">
            <a:avLst/>
          </a:prstGeom>
          <a:ln w="12700">
            <a:solidFill>
              <a:srgbClr val="4397AE"/>
            </a:solidFill>
          </a:ln>
        </p:spPr>
        <p:style>
          <a:lnRef idx="1">
            <a:schemeClr val="accent1"/>
          </a:lnRef>
          <a:fillRef idx="0">
            <a:schemeClr val="accent1"/>
          </a:fillRef>
          <a:effectRef idx="0">
            <a:schemeClr val="accent1"/>
          </a:effectRef>
          <a:fontRef idx="minor">
            <a:schemeClr val="tx1"/>
          </a:fontRef>
        </p:style>
      </p:cxnSp>
      <p:sp>
        <p:nvSpPr>
          <p:cNvPr id="4" name="Text Placeholder 87">
            <a:extLst>
              <a:ext uri="{FF2B5EF4-FFF2-40B4-BE49-F238E27FC236}">
                <a16:creationId xmlns:a16="http://schemas.microsoft.com/office/drawing/2014/main" id="{645BFBB1-319D-F244-8B40-5F16BAF5AA8F}"/>
              </a:ext>
            </a:extLst>
          </p:cNvPr>
          <p:cNvSpPr>
            <a:spLocks noGrp="1"/>
          </p:cNvSpPr>
          <p:nvPr>
            <p:ph type="body" sz="quarter" idx="10" hasCustomPrompt="1"/>
          </p:nvPr>
        </p:nvSpPr>
        <p:spPr>
          <a:xfrm>
            <a:off x="680719" y="2530875"/>
            <a:ext cx="7469367" cy="712813"/>
          </a:xfrm>
          <a:prstGeom prst="rect">
            <a:avLst/>
          </a:prstGeom>
          <a:noFill/>
        </p:spPr>
        <p:txBody>
          <a:bodyPr lIns="0" tIns="0" rIns="0" bIns="0">
            <a:normAutofit/>
          </a:bodyPr>
          <a:lstStyle>
            <a:lvl1pPr marL="0" indent="0">
              <a:lnSpc>
                <a:spcPct val="100000"/>
              </a:lnSpc>
              <a:spcBef>
                <a:spcPts val="0"/>
              </a:spcBef>
              <a:buNone/>
              <a:defRPr sz="3400" b="1" baseline="0">
                <a:solidFill>
                  <a:srgbClr val="4397AE"/>
                </a:solidFill>
                <a:latin typeface="Arial" panose="020B0604020202020204" pitchFamily="34" charset="0"/>
              </a:defRPr>
            </a:lvl1pPr>
          </a:lstStyle>
          <a:p>
            <a:pPr lvl="0"/>
            <a:r>
              <a:rPr lang="en-GB" dirty="0"/>
              <a:t>Cover Slide Title</a:t>
            </a:r>
            <a:endParaRPr lang="en-US" dirty="0"/>
          </a:p>
        </p:txBody>
      </p:sp>
      <p:sp>
        <p:nvSpPr>
          <p:cNvPr id="5" name="TextBox 4">
            <a:extLst>
              <a:ext uri="{FF2B5EF4-FFF2-40B4-BE49-F238E27FC236}">
                <a16:creationId xmlns:a16="http://schemas.microsoft.com/office/drawing/2014/main" id="{73D96C87-ED4A-BB4D-949B-9301666FB9E1}"/>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rgbClr val="11253A"/>
                </a:solidFill>
                <a:latin typeface="+mn-lt"/>
              </a:rPr>
              <a:t>Wednesday, 26 May 2021</a:t>
            </a:fld>
            <a:endParaRPr lang="en-US" dirty="0">
              <a:solidFill>
                <a:srgbClr val="11253A"/>
              </a:solidFill>
              <a:latin typeface="+mn-lt"/>
            </a:endParaRPr>
          </a:p>
        </p:txBody>
      </p:sp>
      <p:sp>
        <p:nvSpPr>
          <p:cNvPr id="6" name="Text Placeholder 87">
            <a:extLst>
              <a:ext uri="{FF2B5EF4-FFF2-40B4-BE49-F238E27FC236}">
                <a16:creationId xmlns:a16="http://schemas.microsoft.com/office/drawing/2014/main" id="{4A9442CE-E282-574F-901A-BDA6C4DA1AAE}"/>
              </a:ext>
            </a:extLst>
          </p:cNvPr>
          <p:cNvSpPr>
            <a:spLocks noGrp="1"/>
          </p:cNvSpPr>
          <p:nvPr>
            <p:ph type="body" sz="quarter" idx="13" hasCustomPrompt="1"/>
          </p:nvPr>
        </p:nvSpPr>
        <p:spPr>
          <a:xfrm>
            <a:off x="680720" y="3345342"/>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cxnSp>
        <p:nvCxnSpPr>
          <p:cNvPr id="13" name="Straight Connector 12">
            <a:extLst>
              <a:ext uri="{FF2B5EF4-FFF2-40B4-BE49-F238E27FC236}">
                <a16:creationId xmlns:a16="http://schemas.microsoft.com/office/drawing/2014/main" id="{5635C6E5-3B48-694E-879E-C3A8F99E91DD}"/>
              </a:ext>
            </a:extLst>
          </p:cNvPr>
          <p:cNvCxnSpPr>
            <a:cxnSpLocks/>
          </p:cNvCxnSpPr>
          <p:nvPr userDrawn="1"/>
        </p:nvCxnSpPr>
        <p:spPr>
          <a:xfrm>
            <a:off x="2284469" y="729841"/>
            <a:ext cx="0" cy="1003868"/>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13D8340E-A444-1C4E-B61D-88AC71D28BF8}"/>
              </a:ext>
            </a:extLst>
          </p:cNvPr>
          <p:cNvPicPr>
            <a:picLocks noChangeAspect="1"/>
          </p:cNvPicPr>
          <p:nvPr userDrawn="1"/>
        </p:nvPicPr>
        <p:blipFill>
          <a:blip r:embed="rId4"/>
          <a:stretch>
            <a:fillRect/>
          </a:stretch>
        </p:blipFill>
        <p:spPr>
          <a:xfrm>
            <a:off x="680718" y="729841"/>
            <a:ext cx="1109538" cy="1003868"/>
          </a:xfrm>
          <a:prstGeom prst="rect">
            <a:avLst/>
          </a:prstGeom>
        </p:spPr>
      </p:pic>
      <p:pic>
        <p:nvPicPr>
          <p:cNvPr id="12" name="Picture 11" descr="A close up of a sign&#10;&#10;Description automatically generated">
            <a:extLst>
              <a:ext uri="{FF2B5EF4-FFF2-40B4-BE49-F238E27FC236}">
                <a16:creationId xmlns:a16="http://schemas.microsoft.com/office/drawing/2014/main" id="{12552D84-96F5-CA42-8D0C-C6181241F17C}"/>
              </a:ext>
            </a:extLst>
          </p:cNvPr>
          <p:cNvPicPr>
            <a:picLocks noChangeAspect="1"/>
          </p:cNvPicPr>
          <p:nvPr userDrawn="1"/>
        </p:nvPicPr>
        <p:blipFill>
          <a:blip r:embed="rId5"/>
          <a:stretch>
            <a:fillRect/>
          </a:stretch>
        </p:blipFill>
        <p:spPr>
          <a:xfrm>
            <a:off x="2772333" y="1069330"/>
            <a:ext cx="698980" cy="664377"/>
          </a:xfrm>
          <a:prstGeom prst="rect">
            <a:avLst/>
          </a:prstGeom>
        </p:spPr>
      </p:pic>
    </p:spTree>
    <p:extLst>
      <p:ext uri="{BB962C8B-B14F-4D97-AF65-F5344CB8AC3E}">
        <p14:creationId xmlns:p14="http://schemas.microsoft.com/office/powerpoint/2010/main" val="16026791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U Exit Cover: Navy Corn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F86D03C-84D4-EB4E-AB3F-780ECE7C31E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923536" y="2528705"/>
            <a:ext cx="22972880" cy="12922245"/>
          </a:xfrm>
          <a:prstGeom prst="rect">
            <a:avLst/>
          </a:prstGeom>
        </p:spPr>
      </p:pic>
      <p:cxnSp>
        <p:nvCxnSpPr>
          <p:cNvPr id="4" name="Straight Connector 3">
            <a:extLst>
              <a:ext uri="{FF2B5EF4-FFF2-40B4-BE49-F238E27FC236}">
                <a16:creationId xmlns:a16="http://schemas.microsoft.com/office/drawing/2014/main" id="{BFDAFF3D-A49A-D84B-8B79-6FCFC56DDF14}"/>
              </a:ext>
            </a:extLst>
          </p:cNvPr>
          <p:cNvCxnSpPr>
            <a:cxnSpLocks/>
          </p:cNvCxnSpPr>
          <p:nvPr userDrawn="1"/>
        </p:nvCxnSpPr>
        <p:spPr>
          <a:xfrm>
            <a:off x="680720" y="4227154"/>
            <a:ext cx="3822340" cy="0"/>
          </a:xfrm>
          <a:prstGeom prst="line">
            <a:avLst/>
          </a:prstGeom>
          <a:ln w="12700">
            <a:solidFill>
              <a:srgbClr val="4397AE"/>
            </a:solidFill>
          </a:ln>
        </p:spPr>
        <p:style>
          <a:lnRef idx="1">
            <a:schemeClr val="accent1"/>
          </a:lnRef>
          <a:fillRef idx="0">
            <a:schemeClr val="accent1"/>
          </a:fillRef>
          <a:effectRef idx="0">
            <a:schemeClr val="accent1"/>
          </a:effectRef>
          <a:fontRef idx="minor">
            <a:schemeClr val="tx1"/>
          </a:fontRef>
        </p:style>
      </p:cxnSp>
      <p:sp>
        <p:nvSpPr>
          <p:cNvPr id="5" name="Text Placeholder 87">
            <a:extLst>
              <a:ext uri="{FF2B5EF4-FFF2-40B4-BE49-F238E27FC236}">
                <a16:creationId xmlns:a16="http://schemas.microsoft.com/office/drawing/2014/main" id="{2C659D67-9720-3244-8041-239985254014}"/>
              </a:ext>
            </a:extLst>
          </p:cNvPr>
          <p:cNvSpPr>
            <a:spLocks noGrp="1"/>
          </p:cNvSpPr>
          <p:nvPr>
            <p:ph type="body" sz="quarter" idx="10" hasCustomPrompt="1"/>
          </p:nvPr>
        </p:nvSpPr>
        <p:spPr>
          <a:xfrm>
            <a:off x="680719" y="2530875"/>
            <a:ext cx="7469367" cy="712813"/>
          </a:xfrm>
          <a:prstGeom prst="rect">
            <a:avLst/>
          </a:prstGeom>
          <a:noFill/>
        </p:spPr>
        <p:txBody>
          <a:bodyPr lIns="0" tIns="0" rIns="0" bIns="0">
            <a:normAutofit/>
          </a:bodyPr>
          <a:lstStyle>
            <a:lvl1pPr marL="0" indent="0">
              <a:lnSpc>
                <a:spcPct val="100000"/>
              </a:lnSpc>
              <a:spcBef>
                <a:spcPts val="0"/>
              </a:spcBef>
              <a:buNone/>
              <a:defRPr sz="3400" b="1" baseline="0">
                <a:solidFill>
                  <a:srgbClr val="4397AE"/>
                </a:solidFill>
                <a:latin typeface="Arial" panose="020B0604020202020204" pitchFamily="34" charset="0"/>
              </a:defRPr>
            </a:lvl1pPr>
          </a:lstStyle>
          <a:p>
            <a:pPr lvl="0"/>
            <a:r>
              <a:rPr lang="en-GB" dirty="0"/>
              <a:t>Cover Slide Title</a:t>
            </a:r>
            <a:endParaRPr lang="en-US" dirty="0"/>
          </a:p>
        </p:txBody>
      </p:sp>
      <p:sp>
        <p:nvSpPr>
          <p:cNvPr id="6" name="TextBox 5">
            <a:extLst>
              <a:ext uri="{FF2B5EF4-FFF2-40B4-BE49-F238E27FC236}">
                <a16:creationId xmlns:a16="http://schemas.microsoft.com/office/drawing/2014/main" id="{D887720C-5516-BC49-844E-5CB940DE58F6}"/>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rgbClr val="11253A"/>
                </a:solidFill>
                <a:latin typeface="+mn-lt"/>
              </a:rPr>
              <a:t>Wednesday, 26 May 2021</a:t>
            </a:fld>
            <a:endParaRPr lang="en-US" dirty="0">
              <a:solidFill>
                <a:srgbClr val="11253A"/>
              </a:solidFill>
              <a:latin typeface="+mn-lt"/>
            </a:endParaRPr>
          </a:p>
        </p:txBody>
      </p:sp>
      <p:pic>
        <p:nvPicPr>
          <p:cNvPr id="8" name="Picture 7">
            <a:extLst>
              <a:ext uri="{FF2B5EF4-FFF2-40B4-BE49-F238E27FC236}">
                <a16:creationId xmlns:a16="http://schemas.microsoft.com/office/drawing/2014/main" id="{C3AED2CD-FBCF-374F-AE9E-FF8F07A01505}"/>
              </a:ext>
            </a:extLst>
          </p:cNvPr>
          <p:cNvPicPr>
            <a:picLocks noChangeAspect="1"/>
          </p:cNvPicPr>
          <p:nvPr userDrawn="1"/>
        </p:nvPicPr>
        <p:blipFill>
          <a:blip r:embed="rId4"/>
          <a:stretch>
            <a:fillRect/>
          </a:stretch>
        </p:blipFill>
        <p:spPr>
          <a:xfrm>
            <a:off x="10830808" y="5855698"/>
            <a:ext cx="680706" cy="615877"/>
          </a:xfrm>
          <a:prstGeom prst="rect">
            <a:avLst/>
          </a:prstGeom>
        </p:spPr>
      </p:pic>
      <p:sp>
        <p:nvSpPr>
          <p:cNvPr id="10" name="Text Placeholder 87">
            <a:extLst>
              <a:ext uri="{FF2B5EF4-FFF2-40B4-BE49-F238E27FC236}">
                <a16:creationId xmlns:a16="http://schemas.microsoft.com/office/drawing/2014/main" id="{0B796BF5-4B8D-804B-BBF8-29F717B2209E}"/>
              </a:ext>
            </a:extLst>
          </p:cNvPr>
          <p:cNvSpPr>
            <a:spLocks noGrp="1"/>
          </p:cNvSpPr>
          <p:nvPr>
            <p:ph type="body" sz="quarter" idx="13" hasCustomPrompt="1"/>
          </p:nvPr>
        </p:nvSpPr>
        <p:spPr>
          <a:xfrm>
            <a:off x="680720" y="3345342"/>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cxnSp>
        <p:nvCxnSpPr>
          <p:cNvPr id="11" name="Straight Connector 10">
            <a:extLst>
              <a:ext uri="{FF2B5EF4-FFF2-40B4-BE49-F238E27FC236}">
                <a16:creationId xmlns:a16="http://schemas.microsoft.com/office/drawing/2014/main" id="{8DD61714-C541-124C-BDC2-2F8377EAEADC}"/>
              </a:ext>
            </a:extLst>
          </p:cNvPr>
          <p:cNvCxnSpPr>
            <a:cxnSpLocks/>
          </p:cNvCxnSpPr>
          <p:nvPr userDrawn="1"/>
        </p:nvCxnSpPr>
        <p:spPr>
          <a:xfrm>
            <a:off x="10607982" y="5855698"/>
            <a:ext cx="1" cy="1002302"/>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25EF9448-A804-9C40-8409-2626D6F73ED9}"/>
              </a:ext>
            </a:extLst>
          </p:cNvPr>
          <p:cNvPicPr>
            <a:picLocks noChangeAspect="1"/>
          </p:cNvPicPr>
          <p:nvPr userDrawn="1"/>
        </p:nvPicPr>
        <p:blipFill>
          <a:blip r:embed="rId5"/>
          <a:stretch>
            <a:fillRect/>
          </a:stretch>
        </p:blipFill>
        <p:spPr>
          <a:xfrm>
            <a:off x="9955612" y="6063295"/>
            <a:ext cx="429545" cy="408281"/>
          </a:xfrm>
          <a:prstGeom prst="rect">
            <a:avLst/>
          </a:prstGeom>
        </p:spPr>
      </p:pic>
    </p:spTree>
    <p:extLst>
      <p:ext uri="{BB962C8B-B14F-4D97-AF65-F5344CB8AC3E}">
        <p14:creationId xmlns:p14="http://schemas.microsoft.com/office/powerpoint/2010/main" val="22581724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U Exit Cover: White Navy Bgd + Partner Branding">
    <p:bg>
      <p:bgPr>
        <a:solidFill>
          <a:srgbClr val="11253A"/>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00BE6D0-0373-AE40-A25C-430DD475012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542310" y="-9048378"/>
            <a:ext cx="35653558" cy="20055126"/>
          </a:xfrm>
          <a:prstGeom prst="rect">
            <a:avLst/>
          </a:prstGeom>
        </p:spPr>
      </p:pic>
      <p:cxnSp>
        <p:nvCxnSpPr>
          <p:cNvPr id="3" name="Straight Connector 2">
            <a:extLst>
              <a:ext uri="{FF2B5EF4-FFF2-40B4-BE49-F238E27FC236}">
                <a16:creationId xmlns:a16="http://schemas.microsoft.com/office/drawing/2014/main" id="{8AB3635A-0D0D-E74B-83B7-208BBBBF75E5}"/>
              </a:ext>
            </a:extLst>
          </p:cNvPr>
          <p:cNvCxnSpPr>
            <a:cxnSpLocks/>
          </p:cNvCxnSpPr>
          <p:nvPr userDrawn="1"/>
        </p:nvCxnSpPr>
        <p:spPr>
          <a:xfrm>
            <a:off x="680720" y="4227154"/>
            <a:ext cx="3822340" cy="0"/>
          </a:xfrm>
          <a:prstGeom prst="line">
            <a:avLst/>
          </a:prstGeom>
          <a:ln w="12700">
            <a:solidFill>
              <a:srgbClr val="4397AE"/>
            </a:solidFill>
          </a:ln>
        </p:spPr>
        <p:style>
          <a:lnRef idx="1">
            <a:schemeClr val="accent1"/>
          </a:lnRef>
          <a:fillRef idx="0">
            <a:schemeClr val="accent1"/>
          </a:fillRef>
          <a:effectRef idx="0">
            <a:schemeClr val="accent1"/>
          </a:effectRef>
          <a:fontRef idx="minor">
            <a:schemeClr val="tx1"/>
          </a:fontRef>
        </p:style>
      </p:cxnSp>
      <p:sp>
        <p:nvSpPr>
          <p:cNvPr id="4" name="Text Placeholder 87">
            <a:extLst>
              <a:ext uri="{FF2B5EF4-FFF2-40B4-BE49-F238E27FC236}">
                <a16:creationId xmlns:a16="http://schemas.microsoft.com/office/drawing/2014/main" id="{645BFBB1-319D-F244-8B40-5F16BAF5AA8F}"/>
              </a:ext>
            </a:extLst>
          </p:cNvPr>
          <p:cNvSpPr>
            <a:spLocks noGrp="1"/>
          </p:cNvSpPr>
          <p:nvPr>
            <p:ph type="body" sz="quarter" idx="10" hasCustomPrompt="1"/>
          </p:nvPr>
        </p:nvSpPr>
        <p:spPr>
          <a:xfrm>
            <a:off x="680719" y="2530875"/>
            <a:ext cx="7469367" cy="712813"/>
          </a:xfrm>
          <a:prstGeom prst="rect">
            <a:avLst/>
          </a:prstGeom>
          <a:noFill/>
        </p:spPr>
        <p:txBody>
          <a:bodyPr lIns="0" tIns="0" rIns="0" bIns="0">
            <a:normAutofit/>
          </a:bodyPr>
          <a:lstStyle>
            <a:lvl1pPr marL="0" indent="0">
              <a:lnSpc>
                <a:spcPct val="100000"/>
              </a:lnSpc>
              <a:spcBef>
                <a:spcPts val="0"/>
              </a:spcBef>
              <a:buNone/>
              <a:defRPr sz="3400" b="1" baseline="0">
                <a:solidFill>
                  <a:srgbClr val="4397AE"/>
                </a:solidFill>
                <a:latin typeface="Arial" panose="020B0604020202020204" pitchFamily="34" charset="0"/>
              </a:defRPr>
            </a:lvl1pPr>
          </a:lstStyle>
          <a:p>
            <a:pPr lvl="0"/>
            <a:r>
              <a:rPr lang="en-GB" dirty="0"/>
              <a:t>Cover Slide Title</a:t>
            </a:r>
            <a:endParaRPr lang="en-US" dirty="0"/>
          </a:p>
        </p:txBody>
      </p:sp>
      <p:sp>
        <p:nvSpPr>
          <p:cNvPr id="5" name="TextBox 4">
            <a:extLst>
              <a:ext uri="{FF2B5EF4-FFF2-40B4-BE49-F238E27FC236}">
                <a16:creationId xmlns:a16="http://schemas.microsoft.com/office/drawing/2014/main" id="{73D96C87-ED4A-BB4D-949B-9301666FB9E1}"/>
              </a:ext>
            </a:extLst>
          </p:cNvPr>
          <p:cNvSpPr txBox="1"/>
          <p:nvPr userDrawn="1"/>
        </p:nvSpPr>
        <p:spPr>
          <a:xfrm>
            <a:off x="590406" y="4328808"/>
            <a:ext cx="7469367" cy="369332"/>
          </a:xfrm>
          <a:prstGeom prst="rect">
            <a:avLst/>
          </a:prstGeom>
          <a:noFill/>
        </p:spPr>
        <p:txBody>
          <a:bodyPr wrap="square" rtlCol="0">
            <a:spAutoFit/>
          </a:bodyPr>
          <a:lstStyle/>
          <a:p>
            <a:r>
              <a:rPr lang="en-GB" dirty="0" smtClean="0">
                <a:solidFill>
                  <a:srgbClr val="FF0000"/>
                </a:solidFill>
                <a:latin typeface="+mn-lt"/>
              </a:rPr>
              <a:t>Monday,</a:t>
            </a:r>
            <a:r>
              <a:rPr lang="en-GB" baseline="0" dirty="0" smtClean="0">
                <a:solidFill>
                  <a:srgbClr val="FF0000"/>
                </a:solidFill>
                <a:latin typeface="+mn-lt"/>
              </a:rPr>
              <a:t> 24 May </a:t>
            </a:r>
            <a:r>
              <a:rPr lang="en-GB" baseline="0" dirty="0" smtClean="0">
                <a:solidFill>
                  <a:srgbClr val="11253A"/>
                </a:solidFill>
                <a:latin typeface="+mn-lt"/>
              </a:rPr>
              <a:t>2021</a:t>
            </a:r>
            <a:endParaRPr lang="en-US" dirty="0">
              <a:solidFill>
                <a:srgbClr val="11253A"/>
              </a:solidFill>
              <a:latin typeface="+mn-lt"/>
            </a:endParaRPr>
          </a:p>
        </p:txBody>
      </p:sp>
      <p:sp>
        <p:nvSpPr>
          <p:cNvPr id="6" name="Text Placeholder 87">
            <a:extLst>
              <a:ext uri="{FF2B5EF4-FFF2-40B4-BE49-F238E27FC236}">
                <a16:creationId xmlns:a16="http://schemas.microsoft.com/office/drawing/2014/main" id="{4A9442CE-E282-574F-901A-BDA6C4DA1AAE}"/>
              </a:ext>
            </a:extLst>
          </p:cNvPr>
          <p:cNvSpPr>
            <a:spLocks noGrp="1"/>
          </p:cNvSpPr>
          <p:nvPr>
            <p:ph type="body" sz="quarter" idx="13" hasCustomPrompt="1"/>
          </p:nvPr>
        </p:nvSpPr>
        <p:spPr>
          <a:xfrm>
            <a:off x="680720" y="3345342"/>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cxnSp>
        <p:nvCxnSpPr>
          <p:cNvPr id="14" name="Straight Connector 13">
            <a:extLst>
              <a:ext uri="{FF2B5EF4-FFF2-40B4-BE49-F238E27FC236}">
                <a16:creationId xmlns:a16="http://schemas.microsoft.com/office/drawing/2014/main" id="{613455CC-7346-C541-8915-BADB2A95DF5C}"/>
              </a:ext>
            </a:extLst>
          </p:cNvPr>
          <p:cNvCxnSpPr>
            <a:cxnSpLocks/>
          </p:cNvCxnSpPr>
          <p:nvPr userDrawn="1"/>
        </p:nvCxnSpPr>
        <p:spPr>
          <a:xfrm>
            <a:off x="2284469" y="729841"/>
            <a:ext cx="0" cy="1003868"/>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07F892CF-36BF-634E-BA3D-9D6B8A9A430D}"/>
              </a:ext>
            </a:extLst>
          </p:cNvPr>
          <p:cNvPicPr>
            <a:picLocks noChangeAspect="1"/>
          </p:cNvPicPr>
          <p:nvPr userDrawn="1"/>
        </p:nvPicPr>
        <p:blipFill>
          <a:blip r:embed="rId4"/>
          <a:stretch>
            <a:fillRect/>
          </a:stretch>
        </p:blipFill>
        <p:spPr>
          <a:xfrm>
            <a:off x="680718" y="729841"/>
            <a:ext cx="1109538" cy="1003868"/>
          </a:xfrm>
          <a:prstGeom prst="rect">
            <a:avLst/>
          </a:prstGeom>
        </p:spPr>
      </p:pic>
      <p:sp>
        <p:nvSpPr>
          <p:cNvPr id="17" name="TextBox 46">
            <a:extLst>
              <a:ext uri="{FF2B5EF4-FFF2-40B4-BE49-F238E27FC236}">
                <a16:creationId xmlns:a16="http://schemas.microsoft.com/office/drawing/2014/main" id="{5385B6E2-87C6-EF44-94C7-90BC98A63BFD}"/>
              </a:ext>
            </a:extLst>
          </p:cNvPr>
          <p:cNvSpPr txBox="1">
            <a:spLocks noChangeArrowheads="1"/>
          </p:cNvSpPr>
          <p:nvPr userDrawn="1"/>
        </p:nvSpPr>
        <p:spPr bwMode="auto">
          <a:xfrm>
            <a:off x="609600" y="5851247"/>
            <a:ext cx="1746624"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ct val="90000"/>
              </a:lnSpc>
              <a:defRPr/>
            </a:pPr>
            <a:r>
              <a:rPr lang="en-US" sz="1400" dirty="0">
                <a:solidFill>
                  <a:schemeClr val="bg1"/>
                </a:solidFill>
                <a:latin typeface="Arial" charset="0"/>
                <a:cs typeface="Arial" charset="0"/>
              </a:rPr>
              <a:t>In partnership with</a:t>
            </a:r>
          </a:p>
        </p:txBody>
      </p:sp>
      <p:pic>
        <p:nvPicPr>
          <p:cNvPr id="12" name="Picture 11" descr="A close up of a sign&#10;&#10;Description automatically generated">
            <a:extLst>
              <a:ext uri="{FF2B5EF4-FFF2-40B4-BE49-F238E27FC236}">
                <a16:creationId xmlns:a16="http://schemas.microsoft.com/office/drawing/2014/main" id="{09B9D665-EAFD-C346-A420-58E83D8CD38D}"/>
              </a:ext>
            </a:extLst>
          </p:cNvPr>
          <p:cNvPicPr>
            <a:picLocks noChangeAspect="1"/>
          </p:cNvPicPr>
          <p:nvPr userDrawn="1"/>
        </p:nvPicPr>
        <p:blipFill>
          <a:blip r:embed="rId5"/>
          <a:stretch>
            <a:fillRect/>
          </a:stretch>
        </p:blipFill>
        <p:spPr>
          <a:xfrm>
            <a:off x="2772333" y="1069330"/>
            <a:ext cx="698980" cy="664377"/>
          </a:xfrm>
          <a:prstGeom prst="rect">
            <a:avLst/>
          </a:prstGeom>
        </p:spPr>
      </p:pic>
      <p:pic>
        <p:nvPicPr>
          <p:cNvPr id="13" name="Picture 12"/>
          <p:cNvPicPr/>
          <p:nvPr userDrawn="1"/>
        </p:nvPicPr>
        <p:blipFill>
          <a:blip r:embed="rId6" cstate="print">
            <a:extLst>
              <a:ext uri="{28A0092B-C50C-407E-A947-70E740481C1C}">
                <a14:useLocalDpi xmlns:a14="http://schemas.microsoft.com/office/drawing/2010/main" val="0"/>
              </a:ext>
            </a:extLst>
          </a:blip>
          <a:stretch>
            <a:fillRect/>
          </a:stretch>
        </p:blipFill>
        <p:spPr>
          <a:xfrm>
            <a:off x="2284469" y="5735089"/>
            <a:ext cx="3013672" cy="461221"/>
          </a:xfrm>
          <a:prstGeom prst="rect">
            <a:avLst/>
          </a:prstGeom>
        </p:spPr>
      </p:pic>
    </p:spTree>
    <p:extLst>
      <p:ext uri="{BB962C8B-B14F-4D97-AF65-F5344CB8AC3E}">
        <p14:creationId xmlns:p14="http://schemas.microsoft.com/office/powerpoint/2010/main" val="20065257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U Exit Cover: White + Partner Branding">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FEDBC84-2FCE-6C41-99C0-5C2D0C898E20}"/>
              </a:ext>
            </a:extLst>
          </p:cNvPr>
          <p:cNvCxnSpPr>
            <a:cxnSpLocks/>
          </p:cNvCxnSpPr>
          <p:nvPr userDrawn="1"/>
        </p:nvCxnSpPr>
        <p:spPr>
          <a:xfrm>
            <a:off x="680720" y="4227154"/>
            <a:ext cx="3822340" cy="0"/>
          </a:xfrm>
          <a:prstGeom prst="line">
            <a:avLst/>
          </a:prstGeom>
          <a:ln w="12700">
            <a:solidFill>
              <a:srgbClr val="4397AE"/>
            </a:solidFill>
          </a:ln>
        </p:spPr>
        <p:style>
          <a:lnRef idx="1">
            <a:schemeClr val="accent1"/>
          </a:lnRef>
          <a:fillRef idx="0">
            <a:schemeClr val="accent1"/>
          </a:fillRef>
          <a:effectRef idx="0">
            <a:schemeClr val="accent1"/>
          </a:effectRef>
          <a:fontRef idx="minor">
            <a:schemeClr val="tx1"/>
          </a:fontRef>
        </p:style>
      </p:cxnSp>
      <p:sp>
        <p:nvSpPr>
          <p:cNvPr id="10" name="Text Placeholder 87">
            <a:extLst>
              <a:ext uri="{FF2B5EF4-FFF2-40B4-BE49-F238E27FC236}">
                <a16:creationId xmlns:a16="http://schemas.microsoft.com/office/drawing/2014/main" id="{27B1153D-9988-2D4C-B255-F6D99EA4E2DF}"/>
              </a:ext>
            </a:extLst>
          </p:cNvPr>
          <p:cNvSpPr>
            <a:spLocks noGrp="1"/>
          </p:cNvSpPr>
          <p:nvPr>
            <p:ph type="body" sz="quarter" idx="10" hasCustomPrompt="1"/>
          </p:nvPr>
        </p:nvSpPr>
        <p:spPr>
          <a:xfrm>
            <a:off x="680719" y="2530875"/>
            <a:ext cx="7469367" cy="720325"/>
          </a:xfrm>
          <a:prstGeom prst="rect">
            <a:avLst/>
          </a:prstGeom>
          <a:noFill/>
        </p:spPr>
        <p:txBody>
          <a:bodyPr lIns="0" tIns="0" rIns="0" bIns="0">
            <a:normAutofit/>
          </a:bodyPr>
          <a:lstStyle>
            <a:lvl1pPr marL="0" indent="0">
              <a:lnSpc>
                <a:spcPct val="100000"/>
              </a:lnSpc>
              <a:spcBef>
                <a:spcPts val="0"/>
              </a:spcBef>
              <a:buNone/>
              <a:defRPr sz="3400" b="1" baseline="0">
                <a:solidFill>
                  <a:srgbClr val="4397AE"/>
                </a:solidFill>
                <a:latin typeface="Arial" panose="020B0604020202020204" pitchFamily="34" charset="0"/>
              </a:defRPr>
            </a:lvl1pPr>
          </a:lstStyle>
          <a:p>
            <a:pPr lvl="0"/>
            <a:r>
              <a:rPr lang="en-GB" dirty="0"/>
              <a:t>Cover Slide Title</a:t>
            </a:r>
            <a:endParaRPr lang="en-US" dirty="0"/>
          </a:p>
        </p:txBody>
      </p:sp>
      <p:sp>
        <p:nvSpPr>
          <p:cNvPr id="11" name="TextBox 10">
            <a:extLst>
              <a:ext uri="{FF2B5EF4-FFF2-40B4-BE49-F238E27FC236}">
                <a16:creationId xmlns:a16="http://schemas.microsoft.com/office/drawing/2014/main" id="{48A2F697-4855-544C-A201-7B6052047235}"/>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rgbClr val="11253A"/>
                </a:solidFill>
                <a:latin typeface="+mn-lt"/>
              </a:rPr>
              <a:t>Wednesday, 26 May 2021</a:t>
            </a:fld>
            <a:endParaRPr lang="en-US" dirty="0">
              <a:solidFill>
                <a:srgbClr val="11253A"/>
              </a:solidFill>
              <a:latin typeface="+mn-lt"/>
            </a:endParaRPr>
          </a:p>
        </p:txBody>
      </p:sp>
      <p:sp>
        <p:nvSpPr>
          <p:cNvPr id="12" name="Text Placeholder 87">
            <a:extLst>
              <a:ext uri="{FF2B5EF4-FFF2-40B4-BE49-F238E27FC236}">
                <a16:creationId xmlns:a16="http://schemas.microsoft.com/office/drawing/2014/main" id="{A458C5A7-6F5C-7C42-84FE-ADA808BCBE16}"/>
              </a:ext>
            </a:extLst>
          </p:cNvPr>
          <p:cNvSpPr>
            <a:spLocks noGrp="1"/>
          </p:cNvSpPr>
          <p:nvPr>
            <p:ph type="body" sz="quarter" idx="13" hasCustomPrompt="1"/>
          </p:nvPr>
        </p:nvSpPr>
        <p:spPr>
          <a:xfrm>
            <a:off x="680720" y="3345342"/>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pic>
        <p:nvPicPr>
          <p:cNvPr id="14" name="Picture 13">
            <a:extLst>
              <a:ext uri="{FF2B5EF4-FFF2-40B4-BE49-F238E27FC236}">
                <a16:creationId xmlns:a16="http://schemas.microsoft.com/office/drawing/2014/main" id="{56425DE2-A37A-814D-9B1B-3E3EF5A4D78B}"/>
              </a:ext>
            </a:extLst>
          </p:cNvPr>
          <p:cNvPicPr>
            <a:picLocks noChangeAspect="1"/>
          </p:cNvPicPr>
          <p:nvPr userDrawn="1"/>
        </p:nvPicPr>
        <p:blipFill>
          <a:blip r:embed="rId2"/>
          <a:stretch>
            <a:fillRect/>
          </a:stretch>
        </p:blipFill>
        <p:spPr>
          <a:xfrm>
            <a:off x="10830808" y="5870354"/>
            <a:ext cx="680706" cy="615877"/>
          </a:xfrm>
          <a:prstGeom prst="rect">
            <a:avLst/>
          </a:prstGeom>
        </p:spPr>
      </p:pic>
      <p:cxnSp>
        <p:nvCxnSpPr>
          <p:cNvPr id="15" name="Straight Connector 14">
            <a:extLst>
              <a:ext uri="{FF2B5EF4-FFF2-40B4-BE49-F238E27FC236}">
                <a16:creationId xmlns:a16="http://schemas.microsoft.com/office/drawing/2014/main" id="{93160195-9027-314A-96DC-93FF2AB1D281}"/>
              </a:ext>
            </a:extLst>
          </p:cNvPr>
          <p:cNvCxnSpPr>
            <a:cxnSpLocks/>
          </p:cNvCxnSpPr>
          <p:nvPr userDrawn="1"/>
        </p:nvCxnSpPr>
        <p:spPr>
          <a:xfrm>
            <a:off x="10610381" y="5855698"/>
            <a:ext cx="1" cy="1002302"/>
          </a:xfrm>
          <a:prstGeom prst="line">
            <a:avLst/>
          </a:prstGeom>
          <a:ln w="15875">
            <a:solidFill>
              <a:srgbClr val="999999"/>
            </a:solidFill>
          </a:ln>
        </p:spPr>
        <p:style>
          <a:lnRef idx="1">
            <a:schemeClr val="dk1"/>
          </a:lnRef>
          <a:fillRef idx="0">
            <a:schemeClr val="dk1"/>
          </a:fillRef>
          <a:effectRef idx="0">
            <a:schemeClr val="dk1"/>
          </a:effectRef>
          <a:fontRef idx="minor">
            <a:schemeClr val="tx1"/>
          </a:fontRef>
        </p:style>
      </p:cxnSp>
      <p:pic>
        <p:nvPicPr>
          <p:cNvPr id="16" name="Picture 15" descr="A close up of a sign&#10;&#10;Description automatically generated">
            <a:extLst>
              <a:ext uri="{FF2B5EF4-FFF2-40B4-BE49-F238E27FC236}">
                <a16:creationId xmlns:a16="http://schemas.microsoft.com/office/drawing/2014/main" id="{DCC2A0A8-D071-AD4D-AB13-EBA66ADA9815}"/>
              </a:ext>
            </a:extLst>
          </p:cNvPr>
          <p:cNvPicPr>
            <a:picLocks noChangeAspect="1"/>
          </p:cNvPicPr>
          <p:nvPr userDrawn="1"/>
        </p:nvPicPr>
        <p:blipFill>
          <a:blip r:embed="rId3"/>
          <a:stretch>
            <a:fillRect/>
          </a:stretch>
        </p:blipFill>
        <p:spPr>
          <a:xfrm>
            <a:off x="8952525" y="6052622"/>
            <a:ext cx="1452170" cy="464219"/>
          </a:xfrm>
          <a:prstGeom prst="rect">
            <a:avLst/>
          </a:prstGeom>
        </p:spPr>
      </p:pic>
      <p:pic>
        <p:nvPicPr>
          <p:cNvPr id="13" name="Picture 12" descr="A close up of a sign&#10;&#10;Description automatically generated">
            <a:extLst>
              <a:ext uri="{FF2B5EF4-FFF2-40B4-BE49-F238E27FC236}">
                <a16:creationId xmlns:a16="http://schemas.microsoft.com/office/drawing/2014/main" id="{AB9AB71C-6F91-524E-A25A-2295B4D26424}"/>
              </a:ext>
            </a:extLst>
          </p:cNvPr>
          <p:cNvPicPr>
            <a:picLocks noChangeAspect="1"/>
          </p:cNvPicPr>
          <p:nvPr userDrawn="1"/>
        </p:nvPicPr>
        <p:blipFill>
          <a:blip r:embed="rId4"/>
          <a:stretch>
            <a:fillRect/>
          </a:stretch>
        </p:blipFill>
        <p:spPr>
          <a:xfrm>
            <a:off x="11171161" y="350748"/>
            <a:ext cx="339017" cy="322234"/>
          </a:xfrm>
          <a:prstGeom prst="rect">
            <a:avLst/>
          </a:prstGeom>
        </p:spPr>
      </p:pic>
    </p:spTree>
    <p:extLst>
      <p:ext uri="{BB962C8B-B14F-4D97-AF65-F5344CB8AC3E}">
        <p14:creationId xmlns:p14="http://schemas.microsoft.com/office/powerpoint/2010/main" val="6384867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hite Slide">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B395B7BA-5BB5-5948-8B0F-ECDF997F9A9C}"/>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cxnSp>
        <p:nvCxnSpPr>
          <p:cNvPr id="7" name="Straight Connector 6">
            <a:extLst>
              <a:ext uri="{FF2B5EF4-FFF2-40B4-BE49-F238E27FC236}">
                <a16:creationId xmlns:a16="http://schemas.microsoft.com/office/drawing/2014/main" id="{0107CB68-6AD4-E344-9034-52FDF93708C6}"/>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F7BDCB-B8A1-B44F-8647-1BB0DCBFA6AA}"/>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6" name="Graphic 5">
            <a:extLst>
              <a:ext uri="{FF2B5EF4-FFF2-40B4-BE49-F238E27FC236}">
                <a16:creationId xmlns:a16="http://schemas.microsoft.com/office/drawing/2014/main" id="{B6D1689B-F4DC-1647-8A5E-D501BD724BC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67172"/>
            <a:ext cx="679918" cy="610941"/>
          </a:xfrm>
          <a:prstGeom prst="rect">
            <a:avLst/>
          </a:prstGeom>
        </p:spPr>
      </p:pic>
    </p:spTree>
    <p:extLst>
      <p:ext uri="{BB962C8B-B14F-4D97-AF65-F5344CB8AC3E}">
        <p14:creationId xmlns:p14="http://schemas.microsoft.com/office/powerpoint/2010/main" val="386344230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White Single Line Title">
    <p:bg>
      <p:bgPr>
        <a:solidFill>
          <a:schemeClr val="bg1"/>
        </a:solidFill>
        <a:effectLst/>
      </p:bgPr>
    </p:bg>
    <p:spTree>
      <p:nvGrpSpPr>
        <p:cNvPr id="1" name=""/>
        <p:cNvGrpSpPr/>
        <p:nvPr/>
      </p:nvGrpSpPr>
      <p:grpSpPr>
        <a:xfrm>
          <a:off x="0" y="0"/>
          <a:ext cx="0" cy="0"/>
          <a:chOff x="0" y="0"/>
          <a:chExt cx="0" cy="0"/>
        </a:xfrm>
      </p:grpSpPr>
      <p:sp>
        <p:nvSpPr>
          <p:cNvPr id="88" name="Text Placeholder 87">
            <a:extLst>
              <a:ext uri="{FF2B5EF4-FFF2-40B4-BE49-F238E27FC236}">
                <a16:creationId xmlns:a16="http://schemas.microsoft.com/office/drawing/2014/main" id="{2BA2878B-8557-8447-AB35-B5CCDEFD1EF0}"/>
              </a:ext>
            </a:extLst>
          </p:cNvPr>
          <p:cNvSpPr>
            <a:spLocks noGrp="1"/>
          </p:cNvSpPr>
          <p:nvPr>
            <p:ph type="body" sz="quarter" idx="10" hasCustomPrompt="1"/>
          </p:nvPr>
        </p:nvSpPr>
        <p:spPr>
          <a:xfrm>
            <a:off x="680442" y="360000"/>
            <a:ext cx="9746257" cy="891822"/>
          </a:xfrm>
        </p:spPr>
        <p:txBody>
          <a:bodyPr wrap="square" lIns="0" tIns="0" rIns="0" bIns="0">
            <a:normAutofit/>
          </a:bodyPr>
          <a:lstStyle>
            <a:lvl1pPr marL="0" indent="0">
              <a:lnSpc>
                <a:spcPct val="100000"/>
              </a:lnSpc>
              <a:buNone/>
              <a:defRPr sz="2800" b="1" baseline="0">
                <a:solidFill>
                  <a:schemeClr val="tx1"/>
                </a:solidFill>
                <a:latin typeface="Arial" panose="020B0604020202020204" pitchFamily="34" charset="0"/>
              </a:defRPr>
            </a:lvl1pPr>
          </a:lstStyle>
          <a:p>
            <a:pPr lvl="0"/>
            <a:r>
              <a:rPr lang="en-GB" dirty="0"/>
              <a:t>This is a Single Line Page Title</a:t>
            </a:r>
            <a:endParaRPr lang="en-US" dirty="0"/>
          </a:p>
        </p:txBody>
      </p:sp>
      <p:cxnSp>
        <p:nvCxnSpPr>
          <p:cNvPr id="7" name="Straight Connector 6">
            <a:extLst>
              <a:ext uri="{FF2B5EF4-FFF2-40B4-BE49-F238E27FC236}">
                <a16:creationId xmlns:a16="http://schemas.microsoft.com/office/drawing/2014/main" id="{240E5F29-1352-2941-B464-AA6D4DE26F4C}"/>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BCE90A45-0C60-D04D-8FDF-3C147349E427}"/>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1" name="TextBox 10">
            <a:extLst>
              <a:ext uri="{FF2B5EF4-FFF2-40B4-BE49-F238E27FC236}">
                <a16:creationId xmlns:a16="http://schemas.microsoft.com/office/drawing/2014/main" id="{3F00AABC-2E63-7E4D-810A-DE8790019649}"/>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2" name="Graphic 11">
            <a:extLst>
              <a:ext uri="{FF2B5EF4-FFF2-40B4-BE49-F238E27FC236}">
                <a16:creationId xmlns:a16="http://schemas.microsoft.com/office/drawing/2014/main" id="{BCD595A1-FAA7-7141-BA9D-B0C3D1F030D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67172"/>
            <a:ext cx="679918" cy="610941"/>
          </a:xfrm>
          <a:prstGeom prst="rect">
            <a:avLst/>
          </a:prstGeom>
        </p:spPr>
      </p:pic>
    </p:spTree>
    <p:extLst>
      <p:ext uri="{BB962C8B-B14F-4D97-AF65-F5344CB8AC3E}">
        <p14:creationId xmlns:p14="http://schemas.microsoft.com/office/powerpoint/2010/main" val="158540360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eversed Single Line 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27C711-685F-BC41-833F-E42F6F980ACE}"/>
              </a:ext>
            </a:extLst>
          </p:cNvPr>
          <p:cNvSpPr/>
          <p:nvPr userDrawn="1"/>
        </p:nvSpPr>
        <p:spPr>
          <a:xfrm>
            <a:off x="0" y="0"/>
            <a:ext cx="12192000" cy="145994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Placeholder 87">
            <a:extLst>
              <a:ext uri="{FF2B5EF4-FFF2-40B4-BE49-F238E27FC236}">
                <a16:creationId xmlns:a16="http://schemas.microsoft.com/office/drawing/2014/main" id="{2BA2878B-8557-8447-AB35-B5CCDEFD1EF0}"/>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chemeClr val="bg1"/>
                </a:solidFill>
                <a:latin typeface="Arial" panose="020B0604020202020204" pitchFamily="34" charset="0"/>
              </a:defRPr>
            </a:lvl1pPr>
          </a:lstStyle>
          <a:p>
            <a:pPr lvl="0"/>
            <a:r>
              <a:rPr lang="en-GB" dirty="0"/>
              <a:t>This is a Single Line Page Title</a:t>
            </a:r>
            <a:endParaRPr lang="en-US" dirty="0"/>
          </a:p>
        </p:txBody>
      </p:sp>
      <p:cxnSp>
        <p:nvCxnSpPr>
          <p:cNvPr id="7" name="Straight Connector 6">
            <a:extLst>
              <a:ext uri="{FF2B5EF4-FFF2-40B4-BE49-F238E27FC236}">
                <a16:creationId xmlns:a16="http://schemas.microsoft.com/office/drawing/2014/main" id="{240E5F29-1352-2941-B464-AA6D4DE26F4C}"/>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BCE90A45-0C60-D04D-8FDF-3C147349E427}"/>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0" name="TextBox 9">
            <a:extLst>
              <a:ext uri="{FF2B5EF4-FFF2-40B4-BE49-F238E27FC236}">
                <a16:creationId xmlns:a16="http://schemas.microsoft.com/office/drawing/2014/main" id="{92CF037A-53D7-A44F-B338-0B5958C3AC3E}"/>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1" name="Graphic 10">
            <a:extLst>
              <a:ext uri="{FF2B5EF4-FFF2-40B4-BE49-F238E27FC236}">
                <a16:creationId xmlns:a16="http://schemas.microsoft.com/office/drawing/2014/main" id="{65FEDF8B-FB64-2E4C-A4D0-5B24D5C3053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67172"/>
            <a:ext cx="679918" cy="610941"/>
          </a:xfrm>
          <a:prstGeom prst="rect">
            <a:avLst/>
          </a:prstGeom>
        </p:spPr>
      </p:pic>
    </p:spTree>
    <p:extLst>
      <p:ext uri="{BB962C8B-B14F-4D97-AF65-F5344CB8AC3E}">
        <p14:creationId xmlns:p14="http://schemas.microsoft.com/office/powerpoint/2010/main" val="152995056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White Double Line Title">
    <p:bg>
      <p:bgPr>
        <a:solidFill>
          <a:schemeClr val="bg1"/>
        </a:solidFill>
        <a:effectLst/>
      </p:bgPr>
    </p:bg>
    <p:spTree>
      <p:nvGrpSpPr>
        <p:cNvPr id="1" name=""/>
        <p:cNvGrpSpPr/>
        <p:nvPr/>
      </p:nvGrpSpPr>
      <p:grpSpPr>
        <a:xfrm>
          <a:off x="0" y="0"/>
          <a:ext cx="0" cy="0"/>
          <a:chOff x="0" y="0"/>
          <a:chExt cx="0" cy="0"/>
        </a:xfrm>
      </p:grpSpPr>
      <p:sp>
        <p:nvSpPr>
          <p:cNvPr id="6" name="Text Placeholder 87">
            <a:extLst>
              <a:ext uri="{FF2B5EF4-FFF2-40B4-BE49-F238E27FC236}">
                <a16:creationId xmlns:a16="http://schemas.microsoft.com/office/drawing/2014/main" id="{2B99AD97-7900-9945-8037-5889F29AA369}"/>
              </a:ext>
            </a:extLst>
          </p:cNvPr>
          <p:cNvSpPr>
            <a:spLocks noGrp="1"/>
          </p:cNvSpPr>
          <p:nvPr>
            <p:ph type="body" sz="quarter" idx="10" hasCustomPrompt="1"/>
          </p:nvPr>
        </p:nvSpPr>
        <p:spPr>
          <a:xfrm>
            <a:off x="680442" y="360000"/>
            <a:ext cx="9746257" cy="891822"/>
          </a:xfr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2D2D2C"/>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cxnSp>
        <p:nvCxnSpPr>
          <p:cNvPr id="12" name="Straight Connector 11">
            <a:extLst>
              <a:ext uri="{FF2B5EF4-FFF2-40B4-BE49-F238E27FC236}">
                <a16:creationId xmlns:a16="http://schemas.microsoft.com/office/drawing/2014/main" id="{C0A5E64C-FC60-4C4C-BBE4-309F9F2743CD}"/>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91E006E0-C406-0A48-97E1-4F7E12F6E70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72493"/>
            <a:ext cx="679918" cy="610941"/>
          </a:xfrm>
          <a:prstGeom prst="rect">
            <a:avLst/>
          </a:prstGeom>
        </p:spPr>
      </p:pic>
      <p:sp>
        <p:nvSpPr>
          <p:cNvPr id="14" name="Slide Number Placeholder 5">
            <a:extLst>
              <a:ext uri="{FF2B5EF4-FFF2-40B4-BE49-F238E27FC236}">
                <a16:creationId xmlns:a16="http://schemas.microsoft.com/office/drawing/2014/main" id="{A53CD4F2-196B-6343-997B-D8CF252DD549}"/>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7" name="TextBox 6">
            <a:extLst>
              <a:ext uri="{FF2B5EF4-FFF2-40B4-BE49-F238E27FC236}">
                <a16:creationId xmlns:a16="http://schemas.microsoft.com/office/drawing/2014/main" id="{DB7CB9E1-6EEC-324C-9668-E26542154E3C}"/>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spTree>
    <p:extLst>
      <p:ext uri="{BB962C8B-B14F-4D97-AF65-F5344CB8AC3E}">
        <p14:creationId xmlns:p14="http://schemas.microsoft.com/office/powerpoint/2010/main" val="263500094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Header + Text">
    <p:bg>
      <p:bgPr>
        <a:solidFill>
          <a:schemeClr val="bg1"/>
        </a:solidFill>
        <a:effectLst/>
      </p:bgPr>
    </p:bg>
    <p:spTree>
      <p:nvGrpSpPr>
        <p:cNvPr id="1" name=""/>
        <p:cNvGrpSpPr/>
        <p:nvPr/>
      </p:nvGrpSpPr>
      <p:grpSpPr>
        <a:xfrm>
          <a:off x="0" y="0"/>
          <a:ext cx="0" cy="0"/>
          <a:chOff x="0" y="0"/>
          <a:chExt cx="0" cy="0"/>
        </a:xfrm>
      </p:grpSpPr>
      <p:sp>
        <p:nvSpPr>
          <p:cNvPr id="7" name="Picture Placeholder 38">
            <a:extLst>
              <a:ext uri="{FF2B5EF4-FFF2-40B4-BE49-F238E27FC236}">
                <a16:creationId xmlns:a16="http://schemas.microsoft.com/office/drawing/2014/main" id="{1CF66444-08C9-E744-8FB8-868987052F52}"/>
              </a:ext>
            </a:extLst>
          </p:cNvPr>
          <p:cNvSpPr>
            <a:spLocks noGrp="1"/>
          </p:cNvSpPr>
          <p:nvPr>
            <p:ph type="pic" sz="quarter" idx="12" hasCustomPrompt="1"/>
          </p:nvPr>
        </p:nvSpPr>
        <p:spPr>
          <a:xfrm>
            <a:off x="0" y="1"/>
            <a:ext cx="12192000" cy="1468562"/>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2" name="Text Placeholder 87">
            <a:extLst>
              <a:ext uri="{FF2B5EF4-FFF2-40B4-BE49-F238E27FC236}">
                <a16:creationId xmlns:a16="http://schemas.microsoft.com/office/drawing/2014/main" id="{CEB38AC9-FD16-5841-8F44-735E8CED2086}"/>
              </a:ext>
            </a:extLst>
          </p:cNvPr>
          <p:cNvSpPr>
            <a:spLocks noGrp="1"/>
          </p:cNvSpPr>
          <p:nvPr>
            <p:ph type="body" sz="quarter" idx="11" hasCustomPrompt="1"/>
          </p:nvPr>
        </p:nvSpPr>
        <p:spPr>
          <a:xfrm>
            <a:off x="680442" y="1834824"/>
            <a:ext cx="9745981" cy="3779373"/>
          </a:xfr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130000"/>
              <a:buFont typeface="Arial" panose="020B0604020202020204" pitchFamily="34" charset="0"/>
              <a:buNone/>
              <a:tabLst/>
              <a:defRPr sz="2400" baseline="0">
                <a:solidFill>
                  <a:srgbClr val="2D2D2C"/>
                </a:solidFill>
                <a:latin typeface="Arial" panose="020B0604020202020204" pitchFamily="34" charset="0"/>
              </a:defRPr>
            </a:lvl1pPr>
          </a:lstStyle>
          <a:p>
            <a:pPr lvl="0"/>
            <a:r>
              <a:rPr lang="en-GB" dirty="0"/>
              <a:t>This is a short paragraph of body copy, with an image. This is a short paragraph of body copy with an image. This is a short paragraph of body copy with an image.</a:t>
            </a:r>
          </a:p>
          <a:p>
            <a:pPr lvl="0"/>
            <a:endParaRPr lang="en-GB" dirty="0"/>
          </a:p>
        </p:txBody>
      </p:sp>
      <p:cxnSp>
        <p:nvCxnSpPr>
          <p:cNvPr id="13" name="Straight Connector 12">
            <a:extLst>
              <a:ext uri="{FF2B5EF4-FFF2-40B4-BE49-F238E27FC236}">
                <a16:creationId xmlns:a16="http://schemas.microsoft.com/office/drawing/2014/main" id="{E8AFA12E-E255-DE4A-8937-FEF0DA7BCE5E}"/>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FE601BA4-A42C-724F-8035-7E3C5EA6E95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67172"/>
            <a:ext cx="679918" cy="610941"/>
          </a:xfrm>
          <a:prstGeom prst="rect">
            <a:avLst/>
          </a:prstGeom>
        </p:spPr>
      </p:pic>
      <p:sp>
        <p:nvSpPr>
          <p:cNvPr id="16" name="Slide Number Placeholder 5">
            <a:extLst>
              <a:ext uri="{FF2B5EF4-FFF2-40B4-BE49-F238E27FC236}">
                <a16:creationId xmlns:a16="http://schemas.microsoft.com/office/drawing/2014/main" id="{7E5AB172-C2A6-D143-A1FF-53A69984F188}"/>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8" name="TextBox 7">
            <a:extLst>
              <a:ext uri="{FF2B5EF4-FFF2-40B4-BE49-F238E27FC236}">
                <a16:creationId xmlns:a16="http://schemas.microsoft.com/office/drawing/2014/main" id="{629C7694-A170-2C42-9B5A-9A747DB91E3B}"/>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spTree>
    <p:extLst>
      <p:ext uri="{BB962C8B-B14F-4D97-AF65-F5344CB8AC3E}">
        <p14:creationId xmlns:p14="http://schemas.microsoft.com/office/powerpoint/2010/main" val="12095231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hite Hex/dark Blue Bgd">
    <p:bg>
      <p:bgPr>
        <a:solidFill>
          <a:srgbClr val="31609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470DF96-CEDE-E34D-A988-D7D1DB5A4D0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480333" y="-9089097"/>
            <a:ext cx="35653558" cy="20055126"/>
          </a:xfrm>
          <a:prstGeom prst="rect">
            <a:avLst/>
          </a:prstGeom>
        </p:spPr>
      </p:pic>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80720" y="720521"/>
            <a:ext cx="1109538" cy="996976"/>
          </a:xfrm>
          <a:prstGeom prst="rect">
            <a:avLst/>
          </a:prstGeom>
        </p:spPr>
      </p:pic>
      <p:cxnSp>
        <p:nvCxnSpPr>
          <p:cNvPr id="8" name="Straight Connector 7">
            <a:extLst>
              <a:ext uri="{FF2B5EF4-FFF2-40B4-BE49-F238E27FC236}">
                <a16:creationId xmlns:a16="http://schemas.microsoft.com/office/drawing/2014/main" id="{BC014AB6-E511-0C4D-AD73-E2CDCB703B1F}"/>
              </a:ext>
            </a:extLst>
          </p:cNvPr>
          <p:cNvCxnSpPr>
            <a:cxnSpLocks/>
          </p:cNvCxnSpPr>
          <p:nvPr userDrawn="1"/>
        </p:nvCxnSpPr>
        <p:spPr>
          <a:xfrm>
            <a:off x="680720" y="4227154"/>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sp>
        <p:nvSpPr>
          <p:cNvPr id="10" name="Text Placeholder 87">
            <a:extLst>
              <a:ext uri="{FF2B5EF4-FFF2-40B4-BE49-F238E27FC236}">
                <a16:creationId xmlns:a16="http://schemas.microsoft.com/office/drawing/2014/main" id="{1244ACC4-EF0E-AC48-BA8D-C446FDA21874}"/>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1" name="TextBox 10">
            <a:extLst>
              <a:ext uri="{FF2B5EF4-FFF2-40B4-BE49-F238E27FC236}">
                <a16:creationId xmlns:a16="http://schemas.microsoft.com/office/drawing/2014/main" id="{6B17888E-EF25-F145-BBBE-9EC06A31F521}"/>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249050680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Header + Bullets">
    <p:bg>
      <p:bgPr>
        <a:solidFill>
          <a:schemeClr val="bg1"/>
        </a:solidFill>
        <a:effectLst/>
      </p:bgPr>
    </p:bg>
    <p:spTree>
      <p:nvGrpSpPr>
        <p:cNvPr id="1" name=""/>
        <p:cNvGrpSpPr/>
        <p:nvPr/>
      </p:nvGrpSpPr>
      <p:grpSpPr>
        <a:xfrm>
          <a:off x="0" y="0"/>
          <a:ext cx="0" cy="0"/>
          <a:chOff x="0" y="0"/>
          <a:chExt cx="0" cy="0"/>
        </a:xfrm>
      </p:grpSpPr>
      <p:sp>
        <p:nvSpPr>
          <p:cNvPr id="7" name="Picture Placeholder 38">
            <a:extLst>
              <a:ext uri="{FF2B5EF4-FFF2-40B4-BE49-F238E27FC236}">
                <a16:creationId xmlns:a16="http://schemas.microsoft.com/office/drawing/2014/main" id="{1CF66444-08C9-E744-8FB8-868987052F52}"/>
              </a:ext>
            </a:extLst>
          </p:cNvPr>
          <p:cNvSpPr>
            <a:spLocks noGrp="1"/>
          </p:cNvSpPr>
          <p:nvPr>
            <p:ph type="pic" sz="quarter" idx="12" hasCustomPrompt="1"/>
          </p:nvPr>
        </p:nvSpPr>
        <p:spPr>
          <a:xfrm>
            <a:off x="0" y="1"/>
            <a:ext cx="12192000" cy="1468562"/>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2" name="Text Placeholder 87">
            <a:extLst>
              <a:ext uri="{FF2B5EF4-FFF2-40B4-BE49-F238E27FC236}">
                <a16:creationId xmlns:a16="http://schemas.microsoft.com/office/drawing/2014/main" id="{CEB38AC9-FD16-5841-8F44-735E8CED2086}"/>
              </a:ext>
            </a:extLst>
          </p:cNvPr>
          <p:cNvSpPr>
            <a:spLocks noGrp="1"/>
          </p:cNvSpPr>
          <p:nvPr>
            <p:ph type="body" sz="quarter" idx="11" hasCustomPrompt="1"/>
          </p:nvPr>
        </p:nvSpPr>
        <p:spPr>
          <a:xfrm>
            <a:off x="680442" y="1834824"/>
            <a:ext cx="9745981" cy="3779373"/>
          </a:xfrm>
        </p:spPr>
        <p:txBody>
          <a:bodyPr lIns="0" tIns="0" rIns="0" bIns="0">
            <a:normAutofit/>
          </a:bodyPr>
          <a:lstStyle>
            <a:lvl1pPr marL="342900" marR="0" indent="-342900" algn="l" defTabSz="914400" rtl="0" eaLnBrk="1" fontAlgn="auto" latinLnBrk="0" hangingPunct="1">
              <a:lnSpc>
                <a:spcPct val="100000"/>
              </a:lnSpc>
              <a:spcBef>
                <a:spcPts val="1000"/>
              </a:spcBef>
              <a:spcAft>
                <a:spcPts val="600"/>
              </a:spcAft>
              <a:buClr>
                <a:schemeClr val="accent4"/>
              </a:buClr>
              <a:buSzPct val="100000"/>
              <a:buFontTx/>
              <a:buBlip>
                <a:blip r:embed="rId2"/>
              </a:buBlip>
              <a:tabLst/>
              <a:defRPr sz="2400" baseline="0">
                <a:solidFill>
                  <a:srgbClr val="2D2D2C"/>
                </a:solidFill>
                <a:latin typeface="Arial" panose="020B0604020202020204" pitchFamily="34" charset="0"/>
              </a:defRPr>
            </a:lvl1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a:p>
            <a:pPr lvl="0"/>
            <a:endParaRPr lang="en-GB" dirty="0"/>
          </a:p>
        </p:txBody>
      </p:sp>
      <p:cxnSp>
        <p:nvCxnSpPr>
          <p:cNvPr id="13" name="Straight Connector 12">
            <a:extLst>
              <a:ext uri="{FF2B5EF4-FFF2-40B4-BE49-F238E27FC236}">
                <a16:creationId xmlns:a16="http://schemas.microsoft.com/office/drawing/2014/main" id="{E8AFA12E-E255-DE4A-8937-FEF0DA7BCE5E}"/>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FE601BA4-A42C-724F-8035-7E3C5EA6E95A}"/>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830808" y="5867171"/>
            <a:ext cx="679918" cy="610941"/>
          </a:xfrm>
          <a:prstGeom prst="rect">
            <a:avLst/>
          </a:prstGeom>
        </p:spPr>
      </p:pic>
      <p:sp>
        <p:nvSpPr>
          <p:cNvPr id="16" name="Slide Number Placeholder 5">
            <a:extLst>
              <a:ext uri="{FF2B5EF4-FFF2-40B4-BE49-F238E27FC236}">
                <a16:creationId xmlns:a16="http://schemas.microsoft.com/office/drawing/2014/main" id="{7E5AB172-C2A6-D143-A1FF-53A69984F188}"/>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8" name="TextBox 7">
            <a:extLst>
              <a:ext uri="{FF2B5EF4-FFF2-40B4-BE49-F238E27FC236}">
                <a16:creationId xmlns:a16="http://schemas.microsoft.com/office/drawing/2014/main" id="{83353D99-7ABA-7B45-A6EC-7742B630EB90}"/>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spTree>
    <p:extLst>
      <p:ext uri="{BB962C8B-B14F-4D97-AF65-F5344CB8AC3E}">
        <p14:creationId xmlns:p14="http://schemas.microsoft.com/office/powerpoint/2010/main" val="19169378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White Title + Bullets">
    <p:bg>
      <p:bgPr>
        <a:solidFill>
          <a:schemeClr val="bg1"/>
        </a:solidFill>
        <a:effectLst/>
      </p:bgPr>
    </p:bg>
    <p:spTree>
      <p:nvGrpSpPr>
        <p:cNvPr id="1" name=""/>
        <p:cNvGrpSpPr/>
        <p:nvPr/>
      </p:nvGrpSpPr>
      <p:grpSpPr>
        <a:xfrm>
          <a:off x="0" y="0"/>
          <a:ext cx="0" cy="0"/>
          <a:chOff x="0" y="0"/>
          <a:chExt cx="0" cy="0"/>
        </a:xfrm>
      </p:grpSpPr>
      <p:sp>
        <p:nvSpPr>
          <p:cNvPr id="9" name="Text Placeholder 87">
            <a:extLst>
              <a:ext uri="{FF2B5EF4-FFF2-40B4-BE49-F238E27FC236}">
                <a16:creationId xmlns:a16="http://schemas.microsoft.com/office/drawing/2014/main" id="{A330B620-956E-CB4D-AD52-116D3C6F89C2}"/>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cxnSp>
        <p:nvCxnSpPr>
          <p:cNvPr id="13" name="Straight Connector 12">
            <a:extLst>
              <a:ext uri="{FF2B5EF4-FFF2-40B4-BE49-F238E27FC236}">
                <a16:creationId xmlns:a16="http://schemas.microsoft.com/office/drawing/2014/main" id="{E8AFA12E-E255-DE4A-8937-FEF0DA7BCE5E}"/>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5AB172-C2A6-D143-A1FF-53A69984F188}"/>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7" name="Text Placeholder 87">
            <a:extLst>
              <a:ext uri="{FF2B5EF4-FFF2-40B4-BE49-F238E27FC236}">
                <a16:creationId xmlns:a16="http://schemas.microsoft.com/office/drawing/2014/main" id="{40806DD1-375B-514E-ADDC-46E3EC630973}"/>
              </a:ext>
            </a:extLst>
          </p:cNvPr>
          <p:cNvSpPr>
            <a:spLocks noGrp="1"/>
          </p:cNvSpPr>
          <p:nvPr>
            <p:ph type="body" sz="quarter" idx="12" hasCustomPrompt="1"/>
          </p:nvPr>
        </p:nvSpPr>
        <p:spPr>
          <a:xfrm>
            <a:off x="680442" y="1834824"/>
            <a:ext cx="9745981" cy="3779374"/>
          </a:xfrm>
        </p:spPr>
        <p:txBody>
          <a:bodyPr lIns="0" tIns="0" rIns="0" bIns="0">
            <a:normAutofit/>
          </a:bodyPr>
          <a:lstStyle>
            <a:lvl1pPr marL="342900" marR="0" indent="-342900" algn="l" defTabSz="914400" rtl="0" eaLnBrk="1" fontAlgn="auto" latinLnBrk="0" hangingPunct="1">
              <a:lnSpc>
                <a:spcPct val="100000"/>
              </a:lnSpc>
              <a:spcBef>
                <a:spcPts val="1000"/>
              </a:spcBef>
              <a:spcAft>
                <a:spcPts val="600"/>
              </a:spcAft>
              <a:buClr>
                <a:schemeClr val="accent4"/>
              </a:buClr>
              <a:buSzPct val="100000"/>
              <a:buFontTx/>
              <a:buBlip>
                <a:blip r:embed="rId2"/>
              </a:buBlip>
              <a:tabLst/>
              <a:defRPr sz="2400" baseline="0">
                <a:solidFill>
                  <a:srgbClr val="2D2D2C"/>
                </a:solidFill>
                <a:latin typeface="Arial" panose="020B0604020202020204" pitchFamily="34" charset="0"/>
              </a:defRPr>
            </a:lvl1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a:p>
            <a:pPr lvl="0"/>
            <a:endParaRPr lang="en-GB" dirty="0"/>
          </a:p>
        </p:txBody>
      </p:sp>
      <p:sp>
        <p:nvSpPr>
          <p:cNvPr id="8" name="TextBox 7">
            <a:extLst>
              <a:ext uri="{FF2B5EF4-FFF2-40B4-BE49-F238E27FC236}">
                <a16:creationId xmlns:a16="http://schemas.microsoft.com/office/drawing/2014/main" id="{93F1911A-B660-C643-AA5A-721A2D31354E}"/>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0" name="Graphic 9">
            <a:extLst>
              <a:ext uri="{FF2B5EF4-FFF2-40B4-BE49-F238E27FC236}">
                <a16:creationId xmlns:a16="http://schemas.microsoft.com/office/drawing/2014/main" id="{2DBDAAF8-0E20-C14A-BD6A-B8CE552215D5}"/>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830808" y="5867172"/>
            <a:ext cx="679918" cy="610941"/>
          </a:xfrm>
          <a:prstGeom prst="rect">
            <a:avLst/>
          </a:prstGeom>
        </p:spPr>
      </p:pic>
    </p:spTree>
    <p:extLst>
      <p:ext uri="{BB962C8B-B14F-4D97-AF65-F5344CB8AC3E}">
        <p14:creationId xmlns:p14="http://schemas.microsoft.com/office/powerpoint/2010/main" val="428131899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 Large Bullets + Partner Branding">
    <p:bg>
      <p:bgPr>
        <a:solidFill>
          <a:schemeClr val="bg1"/>
        </a:solidFill>
        <a:effectLst/>
      </p:bgPr>
    </p:bg>
    <p:spTree>
      <p:nvGrpSpPr>
        <p:cNvPr id="1" name=""/>
        <p:cNvGrpSpPr/>
        <p:nvPr/>
      </p:nvGrpSpPr>
      <p:grpSpPr>
        <a:xfrm>
          <a:off x="0" y="0"/>
          <a:ext cx="0" cy="0"/>
          <a:chOff x="0" y="0"/>
          <a:chExt cx="0" cy="0"/>
        </a:xfrm>
      </p:grpSpPr>
      <p:sp>
        <p:nvSpPr>
          <p:cNvPr id="13" name="Text Placeholder 87">
            <a:extLst>
              <a:ext uri="{FF2B5EF4-FFF2-40B4-BE49-F238E27FC236}">
                <a16:creationId xmlns:a16="http://schemas.microsoft.com/office/drawing/2014/main" id="{B66AC4CD-7739-2B4D-A760-CA5DA9470565}"/>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20" name="Slide Number Placeholder 5">
            <a:extLst>
              <a:ext uri="{FF2B5EF4-FFF2-40B4-BE49-F238E27FC236}">
                <a16:creationId xmlns:a16="http://schemas.microsoft.com/office/drawing/2014/main" id="{6C789D8F-5DAE-F547-9224-405FCD4ECDE5}"/>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21" name="Text Placeholder 87">
            <a:extLst>
              <a:ext uri="{FF2B5EF4-FFF2-40B4-BE49-F238E27FC236}">
                <a16:creationId xmlns:a16="http://schemas.microsoft.com/office/drawing/2014/main" id="{804C2A21-58A4-FE44-8C2F-016D2683686A}"/>
              </a:ext>
            </a:extLst>
          </p:cNvPr>
          <p:cNvSpPr>
            <a:spLocks noGrp="1"/>
          </p:cNvSpPr>
          <p:nvPr>
            <p:ph type="body" sz="quarter" idx="11" hasCustomPrompt="1"/>
          </p:nvPr>
        </p:nvSpPr>
        <p:spPr>
          <a:xfrm>
            <a:off x="680442" y="1834824"/>
            <a:ext cx="2743201" cy="3779374"/>
          </a:xfrm>
        </p:spPr>
        <p:txBody>
          <a:bodyPr lIns="0" tIns="0" rIns="0" bIns="0">
            <a:normAutofit/>
          </a:bodyPr>
          <a:lstStyle>
            <a:lvl1pPr marL="342900" marR="0" indent="-342900" algn="l" defTabSz="914400" rtl="0" eaLnBrk="1" fontAlgn="auto" latinLnBrk="0" hangingPunct="1">
              <a:lnSpc>
                <a:spcPct val="100000"/>
              </a:lnSpc>
              <a:spcBef>
                <a:spcPts val="1000"/>
              </a:spcBef>
              <a:spcAft>
                <a:spcPts val="600"/>
              </a:spcAft>
              <a:buClr>
                <a:schemeClr val="accent4"/>
              </a:buClr>
              <a:buSzPct val="100000"/>
              <a:buFontTx/>
              <a:buBlip>
                <a:blip r:embed="rId2"/>
              </a:buBlip>
              <a:tabLst/>
              <a:defRPr sz="3200" b="1" baseline="0">
                <a:solidFill>
                  <a:srgbClr val="316091"/>
                </a:solidFill>
                <a:latin typeface="Arial" panose="020B0604020202020204" pitchFamily="34" charset="0"/>
              </a:defRPr>
            </a:lvl1pPr>
          </a:lstStyle>
          <a:p>
            <a:pPr lvl="0"/>
            <a:r>
              <a:rPr lang="en-GB" dirty="0"/>
              <a:t>Title </a:t>
            </a:r>
          </a:p>
          <a:p>
            <a:pPr lvl="0"/>
            <a:r>
              <a:rPr lang="en-GB" dirty="0"/>
              <a:t>Title</a:t>
            </a:r>
          </a:p>
          <a:p>
            <a:pPr lvl="0"/>
            <a:r>
              <a:rPr lang="en-GB" dirty="0"/>
              <a:t>Title</a:t>
            </a:r>
          </a:p>
        </p:txBody>
      </p:sp>
      <p:sp>
        <p:nvSpPr>
          <p:cNvPr id="9" name="Text Placeholder 87">
            <a:extLst>
              <a:ext uri="{FF2B5EF4-FFF2-40B4-BE49-F238E27FC236}">
                <a16:creationId xmlns:a16="http://schemas.microsoft.com/office/drawing/2014/main" id="{E612C880-D603-104A-9068-BFEF65B1F0BF}"/>
              </a:ext>
            </a:extLst>
          </p:cNvPr>
          <p:cNvSpPr>
            <a:spLocks noGrp="1"/>
          </p:cNvSpPr>
          <p:nvPr>
            <p:ph type="body" sz="quarter" idx="13" hasCustomPrompt="1"/>
          </p:nvPr>
        </p:nvSpPr>
        <p:spPr>
          <a:xfrm>
            <a:off x="3589867" y="1834824"/>
            <a:ext cx="6836556" cy="3779374"/>
          </a:xfr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80000"/>
              <a:buFontTx/>
              <a:buNone/>
              <a:tabLst/>
              <a:defRPr sz="3200" baseline="0">
                <a:solidFill>
                  <a:srgbClr val="746656"/>
                </a:solidFill>
                <a:latin typeface="Arial" panose="020B0604020202020204" pitchFamily="34" charset="0"/>
              </a:defRPr>
            </a:lvl1pPr>
          </a:lstStyle>
          <a:p>
            <a:pPr lvl="0"/>
            <a:r>
              <a:rPr lang="en-GB" dirty="0"/>
              <a:t>- Additional text</a:t>
            </a:r>
          </a:p>
          <a:p>
            <a:pPr lvl="0"/>
            <a:r>
              <a:rPr lang="en-GB" dirty="0"/>
              <a:t>- Additional text</a:t>
            </a:r>
          </a:p>
          <a:p>
            <a:pPr lvl="0"/>
            <a:r>
              <a:rPr lang="en-GB" dirty="0"/>
              <a:t>- Additional text</a:t>
            </a:r>
          </a:p>
        </p:txBody>
      </p:sp>
      <p:cxnSp>
        <p:nvCxnSpPr>
          <p:cNvPr id="10" name="Straight Connector 9">
            <a:extLst>
              <a:ext uri="{FF2B5EF4-FFF2-40B4-BE49-F238E27FC236}">
                <a16:creationId xmlns:a16="http://schemas.microsoft.com/office/drawing/2014/main" id="{1D5A66CF-3318-F440-A91E-23F12D78CAF4}"/>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9C563DB-596C-1144-B391-8B14371013E7}"/>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1" name="Graphic 10">
            <a:extLst>
              <a:ext uri="{FF2B5EF4-FFF2-40B4-BE49-F238E27FC236}">
                <a16:creationId xmlns:a16="http://schemas.microsoft.com/office/drawing/2014/main" id="{4E5D5C18-D5F8-9640-A830-7D03C982FA6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830808" y="5867172"/>
            <a:ext cx="679918" cy="610941"/>
          </a:xfrm>
          <a:prstGeom prst="rect">
            <a:avLst/>
          </a:prstGeom>
        </p:spPr>
      </p:pic>
    </p:spTree>
    <p:extLst>
      <p:ext uri="{BB962C8B-B14F-4D97-AF65-F5344CB8AC3E}">
        <p14:creationId xmlns:p14="http://schemas.microsoft.com/office/powerpoint/2010/main" val="401927973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White Title + Para + Image">
    <p:bg>
      <p:bgPr>
        <a:solidFill>
          <a:schemeClr val="bg1"/>
        </a:solidFill>
        <a:effectLst/>
      </p:bgPr>
    </p:bg>
    <p:spTree>
      <p:nvGrpSpPr>
        <p:cNvPr id="1" name=""/>
        <p:cNvGrpSpPr/>
        <p:nvPr/>
      </p:nvGrpSpPr>
      <p:grpSpPr>
        <a:xfrm>
          <a:off x="0" y="0"/>
          <a:ext cx="0" cy="0"/>
          <a:chOff x="0" y="0"/>
          <a:chExt cx="0" cy="0"/>
        </a:xfrm>
      </p:grpSpPr>
      <p:sp>
        <p:nvSpPr>
          <p:cNvPr id="88" name="Text Placeholder 87">
            <a:extLst>
              <a:ext uri="{FF2B5EF4-FFF2-40B4-BE49-F238E27FC236}">
                <a16:creationId xmlns:a16="http://schemas.microsoft.com/office/drawing/2014/main" id="{2BA2878B-8557-8447-AB35-B5CCDEFD1EF0}"/>
              </a:ext>
            </a:extLst>
          </p:cNvPr>
          <p:cNvSpPr>
            <a:spLocks noGrp="1"/>
          </p:cNvSpPr>
          <p:nvPr>
            <p:ph type="body" sz="quarter" idx="10" hasCustomPrompt="1"/>
          </p:nvPr>
        </p:nvSpPr>
        <p:spPr>
          <a:xfrm>
            <a:off x="680720" y="360000"/>
            <a:ext cx="5415280"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9" name="Text Placeholder 87">
            <a:extLst>
              <a:ext uri="{FF2B5EF4-FFF2-40B4-BE49-F238E27FC236}">
                <a16:creationId xmlns:a16="http://schemas.microsoft.com/office/drawing/2014/main" id="{8F12B3C6-0333-B344-A9F9-3B5F7FD765FF}"/>
              </a:ext>
            </a:extLst>
          </p:cNvPr>
          <p:cNvSpPr>
            <a:spLocks noGrp="1"/>
          </p:cNvSpPr>
          <p:nvPr>
            <p:ph type="body" sz="quarter" idx="11" hasCustomPrompt="1"/>
          </p:nvPr>
        </p:nvSpPr>
        <p:spPr>
          <a:xfrm>
            <a:off x="680443" y="1838780"/>
            <a:ext cx="5415280" cy="3779374"/>
          </a:xfrm>
        </p:spPr>
        <p:txBody>
          <a:bodyPr lIns="0" tIns="0" rIns="0" bIns="0">
            <a:normAutofit/>
          </a:bodyPr>
          <a:lstStyle>
            <a:lvl1pPr marL="0" marR="0" indent="-360000" algn="l" defTabSz="914400" rtl="0" eaLnBrk="1" fontAlgn="auto" latinLnBrk="0" hangingPunct="1">
              <a:lnSpc>
                <a:spcPct val="100000"/>
              </a:lnSpc>
              <a:spcBef>
                <a:spcPts val="0"/>
              </a:spcBef>
              <a:spcAft>
                <a:spcPts val="0"/>
              </a:spcAft>
              <a:buClr>
                <a:srgbClr val="44C8F5"/>
              </a:buClr>
              <a:buSzPct val="70000"/>
              <a:buFontTx/>
              <a:buNone/>
              <a:tabLst/>
              <a:defRPr sz="2400" baseline="0">
                <a:solidFill>
                  <a:srgbClr val="2D2D2C"/>
                </a:solidFill>
                <a:latin typeface="Arial" panose="020B0604020202020204" pitchFamily="34" charset="0"/>
              </a:defRPr>
            </a:lvl1pPr>
          </a:lstStyle>
          <a:p>
            <a:pPr lvl="0"/>
            <a:r>
              <a:rPr lang="en-GB" dirty="0"/>
              <a:t>This is a short paragraph of body</a:t>
            </a:r>
            <a:br>
              <a:rPr lang="en-GB" dirty="0"/>
            </a:br>
            <a:r>
              <a:rPr lang="en-GB" dirty="0"/>
              <a:t>copy, with an image. This is a short paragraph of body copy with an image. This is a short paragraph of body copy with an image.</a:t>
            </a:r>
          </a:p>
        </p:txBody>
      </p:sp>
      <p:sp>
        <p:nvSpPr>
          <p:cNvPr id="39" name="Picture Placeholder 38">
            <a:extLst>
              <a:ext uri="{FF2B5EF4-FFF2-40B4-BE49-F238E27FC236}">
                <a16:creationId xmlns:a16="http://schemas.microsoft.com/office/drawing/2014/main" id="{C03DD7E1-B21E-7D43-A205-EA38C668963F}"/>
              </a:ext>
            </a:extLst>
          </p:cNvPr>
          <p:cNvSpPr>
            <a:spLocks noGrp="1"/>
          </p:cNvSpPr>
          <p:nvPr>
            <p:ph type="pic" sz="quarter" idx="12" hasCustomPrompt="1"/>
          </p:nvPr>
        </p:nvSpPr>
        <p:spPr>
          <a:xfrm>
            <a:off x="6995160" y="0"/>
            <a:ext cx="5196840" cy="5618163"/>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cxnSp>
        <p:nvCxnSpPr>
          <p:cNvPr id="11" name="Straight Connector 10">
            <a:extLst>
              <a:ext uri="{FF2B5EF4-FFF2-40B4-BE49-F238E27FC236}">
                <a16:creationId xmlns:a16="http://schemas.microsoft.com/office/drawing/2014/main" id="{077296F8-9065-DB45-8F75-25CF4E1C5098}"/>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BFDC2FE4-5A72-7C40-91D6-316FDD74DDC0}"/>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8" name="TextBox 7">
            <a:extLst>
              <a:ext uri="{FF2B5EF4-FFF2-40B4-BE49-F238E27FC236}">
                <a16:creationId xmlns:a16="http://schemas.microsoft.com/office/drawing/2014/main" id="{984708C5-42AD-EB43-A9B2-00DF4080C48E}"/>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0" name="Graphic 9">
            <a:extLst>
              <a:ext uri="{FF2B5EF4-FFF2-40B4-BE49-F238E27FC236}">
                <a16:creationId xmlns:a16="http://schemas.microsoft.com/office/drawing/2014/main" id="{80A3BB24-6E87-134D-94EB-965EFCD62A4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67172"/>
            <a:ext cx="679918" cy="610941"/>
          </a:xfrm>
          <a:prstGeom prst="rect">
            <a:avLst/>
          </a:prstGeom>
        </p:spPr>
      </p:pic>
    </p:spTree>
    <p:extLst>
      <p:ext uri="{BB962C8B-B14F-4D97-AF65-F5344CB8AC3E}">
        <p14:creationId xmlns:p14="http://schemas.microsoft.com/office/powerpoint/2010/main" val="103434644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White Title + Bullets + Image">
    <p:bg>
      <p:bgPr>
        <a:solidFill>
          <a:schemeClr val="bg1"/>
        </a:solidFill>
        <a:effectLst/>
      </p:bgPr>
    </p:bg>
    <p:spTree>
      <p:nvGrpSpPr>
        <p:cNvPr id="1" name=""/>
        <p:cNvGrpSpPr/>
        <p:nvPr/>
      </p:nvGrpSpPr>
      <p:grpSpPr>
        <a:xfrm>
          <a:off x="0" y="0"/>
          <a:ext cx="0" cy="0"/>
          <a:chOff x="0" y="0"/>
          <a:chExt cx="0" cy="0"/>
        </a:xfrm>
      </p:grpSpPr>
      <p:sp>
        <p:nvSpPr>
          <p:cNvPr id="88" name="Text Placeholder 87">
            <a:extLst>
              <a:ext uri="{FF2B5EF4-FFF2-40B4-BE49-F238E27FC236}">
                <a16:creationId xmlns:a16="http://schemas.microsoft.com/office/drawing/2014/main" id="{2BA2878B-8557-8447-AB35-B5CCDEFD1EF0}"/>
              </a:ext>
            </a:extLst>
          </p:cNvPr>
          <p:cNvSpPr>
            <a:spLocks noGrp="1"/>
          </p:cNvSpPr>
          <p:nvPr>
            <p:ph type="body" sz="quarter" idx="10" hasCustomPrompt="1"/>
          </p:nvPr>
        </p:nvSpPr>
        <p:spPr>
          <a:xfrm>
            <a:off x="680720" y="360000"/>
            <a:ext cx="5415280"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9" name="Text Placeholder 87">
            <a:extLst>
              <a:ext uri="{FF2B5EF4-FFF2-40B4-BE49-F238E27FC236}">
                <a16:creationId xmlns:a16="http://schemas.microsoft.com/office/drawing/2014/main" id="{8F12B3C6-0333-B344-A9F9-3B5F7FD765FF}"/>
              </a:ext>
            </a:extLst>
          </p:cNvPr>
          <p:cNvSpPr>
            <a:spLocks noGrp="1"/>
          </p:cNvSpPr>
          <p:nvPr>
            <p:ph type="body" sz="quarter" idx="11" hasCustomPrompt="1"/>
          </p:nvPr>
        </p:nvSpPr>
        <p:spPr>
          <a:xfrm>
            <a:off x="680443" y="1838780"/>
            <a:ext cx="5415280" cy="3779374"/>
          </a:xfrm>
        </p:spPr>
        <p:txBody>
          <a:bodyPr lIns="0" tIns="0" rIns="0" bIns="0">
            <a:normAutofit/>
          </a:bodyPr>
          <a:lstStyle>
            <a:lvl1pPr marL="0" marR="0" indent="-360000" algn="l" defTabSz="914400" rtl="0" eaLnBrk="1" fontAlgn="auto" latinLnBrk="0" hangingPunct="1">
              <a:lnSpc>
                <a:spcPct val="150000"/>
              </a:lnSpc>
              <a:spcBef>
                <a:spcPts val="0"/>
              </a:spcBef>
              <a:spcAft>
                <a:spcPts val="0"/>
              </a:spcAft>
              <a:buClr>
                <a:srgbClr val="44C8F5"/>
              </a:buClr>
              <a:buSzPct val="100000"/>
              <a:buFontTx/>
              <a:buBlip>
                <a:blip r:embed="rId2"/>
              </a:buBlip>
              <a:tabLst/>
              <a:defRPr sz="2400" baseline="0">
                <a:solidFill>
                  <a:srgbClr val="2D2D2C"/>
                </a:solidFill>
                <a:latin typeface="Arial" panose="020B0604020202020204" pitchFamily="34" charset="0"/>
              </a:defRPr>
            </a:lvl1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sp>
        <p:nvSpPr>
          <p:cNvPr id="39" name="Picture Placeholder 38">
            <a:extLst>
              <a:ext uri="{FF2B5EF4-FFF2-40B4-BE49-F238E27FC236}">
                <a16:creationId xmlns:a16="http://schemas.microsoft.com/office/drawing/2014/main" id="{C03DD7E1-B21E-7D43-A205-EA38C668963F}"/>
              </a:ext>
            </a:extLst>
          </p:cNvPr>
          <p:cNvSpPr>
            <a:spLocks noGrp="1"/>
          </p:cNvSpPr>
          <p:nvPr>
            <p:ph type="pic" sz="quarter" idx="12" hasCustomPrompt="1"/>
          </p:nvPr>
        </p:nvSpPr>
        <p:spPr>
          <a:xfrm>
            <a:off x="6995160" y="0"/>
            <a:ext cx="5196840" cy="5618163"/>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cxnSp>
        <p:nvCxnSpPr>
          <p:cNvPr id="11" name="Straight Connector 10">
            <a:extLst>
              <a:ext uri="{FF2B5EF4-FFF2-40B4-BE49-F238E27FC236}">
                <a16:creationId xmlns:a16="http://schemas.microsoft.com/office/drawing/2014/main" id="{077296F8-9065-DB45-8F75-25CF4E1C5098}"/>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BFDC2FE4-5A72-7C40-91D6-316FDD74DDC0}"/>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8" name="TextBox 7">
            <a:extLst>
              <a:ext uri="{FF2B5EF4-FFF2-40B4-BE49-F238E27FC236}">
                <a16:creationId xmlns:a16="http://schemas.microsoft.com/office/drawing/2014/main" id="{C3C3FA0C-026E-5D45-B504-ADFC3DC7F441}"/>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0" name="Graphic 9">
            <a:extLst>
              <a:ext uri="{FF2B5EF4-FFF2-40B4-BE49-F238E27FC236}">
                <a16:creationId xmlns:a16="http://schemas.microsoft.com/office/drawing/2014/main" id="{B859C838-060F-E24C-95E7-755947FD216C}"/>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830808" y="5867172"/>
            <a:ext cx="679918" cy="610941"/>
          </a:xfrm>
          <a:prstGeom prst="rect">
            <a:avLst/>
          </a:prstGeom>
        </p:spPr>
      </p:pic>
    </p:spTree>
    <p:extLst>
      <p:ext uri="{BB962C8B-B14F-4D97-AF65-F5344CB8AC3E}">
        <p14:creationId xmlns:p14="http://schemas.microsoft.com/office/powerpoint/2010/main" val="168833490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White Title + 3 Images">
    <p:bg>
      <p:bgPr>
        <a:solidFill>
          <a:schemeClr val="bg1"/>
        </a:solidFill>
        <a:effectLst/>
      </p:bgPr>
    </p:bg>
    <p:spTree>
      <p:nvGrpSpPr>
        <p:cNvPr id="1" name=""/>
        <p:cNvGrpSpPr/>
        <p:nvPr/>
      </p:nvGrpSpPr>
      <p:grpSpPr>
        <a:xfrm>
          <a:off x="0" y="0"/>
          <a:ext cx="0" cy="0"/>
          <a:chOff x="0" y="0"/>
          <a:chExt cx="0" cy="0"/>
        </a:xfrm>
      </p:grpSpPr>
      <p:sp>
        <p:nvSpPr>
          <p:cNvPr id="20" name="Picture Placeholder 12">
            <a:extLst>
              <a:ext uri="{FF2B5EF4-FFF2-40B4-BE49-F238E27FC236}">
                <a16:creationId xmlns:a16="http://schemas.microsoft.com/office/drawing/2014/main" id="{E42E5AA7-F784-BE43-B153-F877C766D0BE}"/>
              </a:ext>
            </a:extLst>
          </p:cNvPr>
          <p:cNvSpPr>
            <a:spLocks noGrp="1"/>
          </p:cNvSpPr>
          <p:nvPr>
            <p:ph type="pic" sz="quarter" idx="18" hasCustomPrompt="1"/>
          </p:nvPr>
        </p:nvSpPr>
        <p:spPr>
          <a:xfrm>
            <a:off x="680442"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11" name="Text Placeholder 87">
            <a:extLst>
              <a:ext uri="{FF2B5EF4-FFF2-40B4-BE49-F238E27FC236}">
                <a16:creationId xmlns:a16="http://schemas.microsoft.com/office/drawing/2014/main" id="{88A5E803-DB06-9742-BD4A-4A1E16ECB96D}"/>
              </a:ext>
            </a:extLst>
          </p:cNvPr>
          <p:cNvSpPr>
            <a:spLocks noGrp="1"/>
          </p:cNvSpPr>
          <p:nvPr>
            <p:ph type="body" sz="quarter" idx="15" hasCustomPrompt="1"/>
          </p:nvPr>
        </p:nvSpPr>
        <p:spPr>
          <a:xfrm>
            <a:off x="680443" y="4882402"/>
            <a:ext cx="1329312" cy="248398"/>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12" name="Text Placeholder 87">
            <a:extLst>
              <a:ext uri="{FF2B5EF4-FFF2-40B4-BE49-F238E27FC236}">
                <a16:creationId xmlns:a16="http://schemas.microsoft.com/office/drawing/2014/main" id="{75EF6545-EC91-9348-A65B-238469A5F8A1}"/>
              </a:ext>
            </a:extLst>
          </p:cNvPr>
          <p:cNvSpPr>
            <a:spLocks noGrp="1"/>
          </p:cNvSpPr>
          <p:nvPr>
            <p:ph type="body" sz="quarter" idx="16" hasCustomPrompt="1"/>
          </p:nvPr>
        </p:nvSpPr>
        <p:spPr>
          <a:xfrm>
            <a:off x="4477439" y="4882401"/>
            <a:ext cx="1329312" cy="248397"/>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13" name="Text Placeholder 87">
            <a:extLst>
              <a:ext uri="{FF2B5EF4-FFF2-40B4-BE49-F238E27FC236}">
                <a16:creationId xmlns:a16="http://schemas.microsoft.com/office/drawing/2014/main" id="{ACB59172-C22E-3440-B314-FD918D812E7F}"/>
              </a:ext>
            </a:extLst>
          </p:cNvPr>
          <p:cNvSpPr>
            <a:spLocks noGrp="1"/>
          </p:cNvSpPr>
          <p:nvPr>
            <p:ph type="body" sz="quarter" idx="17" hasCustomPrompt="1"/>
          </p:nvPr>
        </p:nvSpPr>
        <p:spPr>
          <a:xfrm>
            <a:off x="8299837" y="4882395"/>
            <a:ext cx="1329312" cy="248396"/>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15" name="Text Placeholder 87">
            <a:extLst>
              <a:ext uri="{FF2B5EF4-FFF2-40B4-BE49-F238E27FC236}">
                <a16:creationId xmlns:a16="http://schemas.microsoft.com/office/drawing/2014/main" id="{967044F0-BC28-5448-B050-ACB759647DA4}"/>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cxnSp>
        <p:nvCxnSpPr>
          <p:cNvPr id="14" name="Straight Connector 13">
            <a:extLst>
              <a:ext uri="{FF2B5EF4-FFF2-40B4-BE49-F238E27FC236}">
                <a16:creationId xmlns:a16="http://schemas.microsoft.com/office/drawing/2014/main" id="{80C36D99-1789-5646-B666-0FAAFD6C1EB7}"/>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AC81B6A7-7FCA-D14E-81BF-F25A9AD2BA08}"/>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23" name="Picture Placeholder 12">
            <a:extLst>
              <a:ext uri="{FF2B5EF4-FFF2-40B4-BE49-F238E27FC236}">
                <a16:creationId xmlns:a16="http://schemas.microsoft.com/office/drawing/2014/main" id="{80B6FCF9-1D44-3441-B9E2-B4ADA45E53B9}"/>
              </a:ext>
            </a:extLst>
          </p:cNvPr>
          <p:cNvSpPr>
            <a:spLocks noGrp="1"/>
          </p:cNvSpPr>
          <p:nvPr>
            <p:ph type="pic" sz="quarter" idx="19" hasCustomPrompt="1"/>
          </p:nvPr>
        </p:nvSpPr>
        <p:spPr>
          <a:xfrm>
            <a:off x="4476000"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25" name="Picture Placeholder 12">
            <a:extLst>
              <a:ext uri="{FF2B5EF4-FFF2-40B4-BE49-F238E27FC236}">
                <a16:creationId xmlns:a16="http://schemas.microsoft.com/office/drawing/2014/main" id="{C93E929B-249E-774A-ADBD-F0B717473C7B}"/>
              </a:ext>
            </a:extLst>
          </p:cNvPr>
          <p:cNvSpPr>
            <a:spLocks noGrp="1"/>
          </p:cNvSpPr>
          <p:nvPr>
            <p:ph type="pic" sz="quarter" idx="20" hasCustomPrompt="1"/>
          </p:nvPr>
        </p:nvSpPr>
        <p:spPr>
          <a:xfrm>
            <a:off x="8271560"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16" name="TextBox 15">
            <a:extLst>
              <a:ext uri="{FF2B5EF4-FFF2-40B4-BE49-F238E27FC236}">
                <a16:creationId xmlns:a16="http://schemas.microsoft.com/office/drawing/2014/main" id="{9B3C6465-A101-1340-A74D-2BB6197815FB}"/>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7" name="Graphic 16">
            <a:extLst>
              <a:ext uri="{FF2B5EF4-FFF2-40B4-BE49-F238E27FC236}">
                <a16:creationId xmlns:a16="http://schemas.microsoft.com/office/drawing/2014/main" id="{A1129FD7-9063-D04A-8BD7-DEC6579FA7B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72493"/>
            <a:ext cx="679918" cy="610941"/>
          </a:xfrm>
          <a:prstGeom prst="rect">
            <a:avLst/>
          </a:prstGeom>
        </p:spPr>
      </p:pic>
    </p:spTree>
    <p:extLst>
      <p:ext uri="{BB962C8B-B14F-4D97-AF65-F5344CB8AC3E}">
        <p14:creationId xmlns:p14="http://schemas.microsoft.com/office/powerpoint/2010/main" val="395766550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Title + 2 Columns Text">
    <p:spTree>
      <p:nvGrpSpPr>
        <p:cNvPr id="1" name=""/>
        <p:cNvGrpSpPr/>
        <p:nvPr/>
      </p:nvGrpSpPr>
      <p:grpSpPr>
        <a:xfrm>
          <a:off x="0" y="0"/>
          <a:ext cx="0" cy="0"/>
          <a:chOff x="0" y="0"/>
          <a:chExt cx="0" cy="0"/>
        </a:xfrm>
      </p:grpSpPr>
      <p:sp>
        <p:nvSpPr>
          <p:cNvPr id="15" name="Text Placeholder 13">
            <a:extLst>
              <a:ext uri="{FF2B5EF4-FFF2-40B4-BE49-F238E27FC236}">
                <a16:creationId xmlns:a16="http://schemas.microsoft.com/office/drawing/2014/main" id="{0C41D288-ED2E-324C-8541-8D2BFF76A7EF}"/>
              </a:ext>
            </a:extLst>
          </p:cNvPr>
          <p:cNvSpPr>
            <a:spLocks noGrp="1"/>
          </p:cNvSpPr>
          <p:nvPr>
            <p:ph type="body" sz="quarter" idx="12" hasCustomPrompt="1"/>
          </p:nvPr>
        </p:nvSpPr>
        <p:spPr>
          <a:xfrm>
            <a:off x="680443" y="1838780"/>
            <a:ext cx="4631389" cy="3784035"/>
          </a:xfrm>
        </p:spPr>
        <p:txBody>
          <a:bodyPr lIns="0" tIns="0" rIns="0" bIns="0">
            <a:normAutofit/>
          </a:bodyPr>
          <a:lstStyle>
            <a:lvl1pPr marL="0" indent="0">
              <a:lnSpc>
                <a:spcPct val="100000"/>
              </a:lnSpc>
              <a:buNone/>
              <a:defRPr sz="2400" baseline="0">
                <a:latin typeface="Arial" panose="020B0604020202020204" pitchFamily="34" charset="0"/>
              </a:defRPr>
            </a:lvl1pPr>
            <a:lvl2pPr marL="457200" indent="0">
              <a:buNone/>
              <a:defRPr/>
            </a:lvl2pPr>
          </a:lstStyle>
          <a:p>
            <a:pPr lvl="0"/>
            <a:r>
              <a:rPr lang="en-GB" dirty="0"/>
              <a:t>Body copy in here.</a:t>
            </a:r>
            <a:endParaRPr lang="en-US" dirty="0"/>
          </a:p>
        </p:txBody>
      </p:sp>
      <p:sp>
        <p:nvSpPr>
          <p:cNvPr id="8" name="Text Placeholder 13">
            <a:extLst>
              <a:ext uri="{FF2B5EF4-FFF2-40B4-BE49-F238E27FC236}">
                <a16:creationId xmlns:a16="http://schemas.microsoft.com/office/drawing/2014/main" id="{28A10DCE-6FB4-BD4F-A01B-7B7E5BAFD59D}"/>
              </a:ext>
            </a:extLst>
          </p:cNvPr>
          <p:cNvSpPr>
            <a:spLocks noGrp="1"/>
          </p:cNvSpPr>
          <p:nvPr>
            <p:ph type="body" sz="quarter" idx="19" hasCustomPrompt="1"/>
          </p:nvPr>
        </p:nvSpPr>
        <p:spPr>
          <a:xfrm>
            <a:off x="5795311" y="1830161"/>
            <a:ext cx="4631389" cy="3792649"/>
          </a:xfrm>
        </p:spPr>
        <p:txBody>
          <a:bodyPr lIns="0" tIns="0" rIns="0" bIns="0">
            <a:normAutofit/>
          </a:bodyPr>
          <a:lstStyle>
            <a:lvl1pPr marL="0" indent="0">
              <a:lnSpc>
                <a:spcPct val="100000"/>
              </a:lnSpc>
              <a:buNone/>
              <a:defRPr sz="2400" baseline="0">
                <a:latin typeface="Arial" panose="020B0604020202020204" pitchFamily="34" charset="0"/>
              </a:defRPr>
            </a:lvl1pPr>
            <a:lvl2pPr marL="457200" indent="0">
              <a:buNone/>
              <a:defRPr/>
            </a:lvl2pPr>
          </a:lstStyle>
          <a:p>
            <a:pPr lvl="0"/>
            <a:r>
              <a:rPr lang="en-GB" dirty="0"/>
              <a:t>Body copy in here.</a:t>
            </a:r>
            <a:endParaRPr lang="en-US" dirty="0"/>
          </a:p>
        </p:txBody>
      </p:sp>
      <p:sp>
        <p:nvSpPr>
          <p:cNvPr id="12" name="Text Placeholder 87">
            <a:extLst>
              <a:ext uri="{FF2B5EF4-FFF2-40B4-BE49-F238E27FC236}">
                <a16:creationId xmlns:a16="http://schemas.microsoft.com/office/drawing/2014/main" id="{B66C3A3E-C6B9-EB4B-87C2-1DB35D771CF2}"/>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cxnSp>
        <p:nvCxnSpPr>
          <p:cNvPr id="9" name="Straight Connector 8">
            <a:extLst>
              <a:ext uri="{FF2B5EF4-FFF2-40B4-BE49-F238E27FC236}">
                <a16:creationId xmlns:a16="http://schemas.microsoft.com/office/drawing/2014/main" id="{51A00D95-F124-CC4C-9B3D-B8D8735C83E6}"/>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379BE41-7B87-6241-BDAC-8114C74D5C89}"/>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pic>
        <p:nvPicPr>
          <p:cNvPr id="10" name="Graphic 9">
            <a:extLst>
              <a:ext uri="{FF2B5EF4-FFF2-40B4-BE49-F238E27FC236}">
                <a16:creationId xmlns:a16="http://schemas.microsoft.com/office/drawing/2014/main" id="{2733A1BD-98B5-9C47-B91E-F673402B5C6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72493"/>
            <a:ext cx="679918" cy="610941"/>
          </a:xfrm>
          <a:prstGeom prst="rect">
            <a:avLst/>
          </a:prstGeom>
        </p:spPr>
      </p:pic>
    </p:spTree>
    <p:extLst>
      <p:ext uri="{BB962C8B-B14F-4D97-AF65-F5344CB8AC3E}">
        <p14:creationId xmlns:p14="http://schemas.microsoft.com/office/powerpoint/2010/main" val="2752337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Title + 2 Columns Bullets">
    <p:spTree>
      <p:nvGrpSpPr>
        <p:cNvPr id="1" name=""/>
        <p:cNvGrpSpPr/>
        <p:nvPr/>
      </p:nvGrpSpPr>
      <p:grpSpPr>
        <a:xfrm>
          <a:off x="0" y="0"/>
          <a:ext cx="0" cy="0"/>
          <a:chOff x="0" y="0"/>
          <a:chExt cx="0" cy="0"/>
        </a:xfrm>
      </p:grpSpPr>
      <p:sp>
        <p:nvSpPr>
          <p:cNvPr id="15" name="Text Placeholder 13">
            <a:extLst>
              <a:ext uri="{FF2B5EF4-FFF2-40B4-BE49-F238E27FC236}">
                <a16:creationId xmlns:a16="http://schemas.microsoft.com/office/drawing/2014/main" id="{0C41D288-ED2E-324C-8541-8D2BFF76A7EF}"/>
              </a:ext>
            </a:extLst>
          </p:cNvPr>
          <p:cNvSpPr>
            <a:spLocks noGrp="1"/>
          </p:cNvSpPr>
          <p:nvPr>
            <p:ph type="body" sz="quarter" idx="12" hasCustomPrompt="1"/>
          </p:nvPr>
        </p:nvSpPr>
        <p:spPr>
          <a:xfrm>
            <a:off x="680443" y="1838780"/>
            <a:ext cx="4631389" cy="3784035"/>
          </a:xfrm>
        </p:spPr>
        <p:txBody>
          <a:bodyPr lIns="0" tIns="0" rIns="0" bIns="0">
            <a:normAutofit/>
          </a:bodyPr>
          <a:lstStyle>
            <a:lvl1pPr marL="342900" indent="-342900">
              <a:lnSpc>
                <a:spcPct val="100000"/>
              </a:lnSpc>
              <a:buSzPct val="100000"/>
              <a:buFontTx/>
              <a:buBlip>
                <a:blip r:embed="rId2"/>
              </a:buBlip>
              <a:defRPr sz="2400" baseline="0">
                <a:latin typeface="Arial" panose="020B0604020202020204" pitchFamily="34" charset="0"/>
              </a:defRPr>
            </a:lvl1pPr>
            <a:lvl2pPr marL="457200" indent="0">
              <a:buNone/>
              <a:defRPr/>
            </a:lvl2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sp>
        <p:nvSpPr>
          <p:cNvPr id="8" name="Text Placeholder 13">
            <a:extLst>
              <a:ext uri="{FF2B5EF4-FFF2-40B4-BE49-F238E27FC236}">
                <a16:creationId xmlns:a16="http://schemas.microsoft.com/office/drawing/2014/main" id="{28A10DCE-6FB4-BD4F-A01B-7B7E5BAFD59D}"/>
              </a:ext>
            </a:extLst>
          </p:cNvPr>
          <p:cNvSpPr>
            <a:spLocks noGrp="1"/>
          </p:cNvSpPr>
          <p:nvPr>
            <p:ph type="body" sz="quarter" idx="19" hasCustomPrompt="1"/>
          </p:nvPr>
        </p:nvSpPr>
        <p:spPr>
          <a:xfrm>
            <a:off x="5795311" y="1830161"/>
            <a:ext cx="4631389" cy="3792649"/>
          </a:xfrm>
        </p:spPr>
        <p:txBody>
          <a:bodyPr lIns="0" tIns="0" rIns="0" bIns="0">
            <a:normAutofit/>
          </a:bodyPr>
          <a:lstStyle>
            <a:lvl1pPr marL="342900" indent="-342900">
              <a:lnSpc>
                <a:spcPct val="100000"/>
              </a:lnSpc>
              <a:buSzPct val="100000"/>
              <a:buFontTx/>
              <a:buBlip>
                <a:blip r:embed="rId2"/>
              </a:buBlip>
              <a:defRPr sz="2400" baseline="0">
                <a:latin typeface="Arial" panose="020B0604020202020204" pitchFamily="34" charset="0"/>
              </a:defRPr>
            </a:lvl1pPr>
            <a:lvl2pPr marL="457200" indent="0">
              <a:buNone/>
              <a:defRPr/>
            </a:lvl2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sp>
        <p:nvSpPr>
          <p:cNvPr id="12" name="Text Placeholder 87">
            <a:extLst>
              <a:ext uri="{FF2B5EF4-FFF2-40B4-BE49-F238E27FC236}">
                <a16:creationId xmlns:a16="http://schemas.microsoft.com/office/drawing/2014/main" id="{B66C3A3E-C6B9-EB4B-87C2-1DB35D771CF2}"/>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cxnSp>
        <p:nvCxnSpPr>
          <p:cNvPr id="9" name="Straight Connector 8">
            <a:extLst>
              <a:ext uri="{FF2B5EF4-FFF2-40B4-BE49-F238E27FC236}">
                <a16:creationId xmlns:a16="http://schemas.microsoft.com/office/drawing/2014/main" id="{51A00D95-F124-CC4C-9B3D-B8D8735C83E6}"/>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379BE41-7B87-6241-BDAC-8114C74D5C89}"/>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pic>
        <p:nvPicPr>
          <p:cNvPr id="10" name="Graphic 9">
            <a:extLst>
              <a:ext uri="{FF2B5EF4-FFF2-40B4-BE49-F238E27FC236}">
                <a16:creationId xmlns:a16="http://schemas.microsoft.com/office/drawing/2014/main" id="{2A68A23C-C4B2-E24F-8B28-09D7B03243F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830808" y="5872493"/>
            <a:ext cx="679918" cy="610941"/>
          </a:xfrm>
          <a:prstGeom prst="rect">
            <a:avLst/>
          </a:prstGeom>
        </p:spPr>
      </p:pic>
    </p:spTree>
    <p:extLst>
      <p:ext uri="{BB962C8B-B14F-4D97-AF65-F5344CB8AC3E}">
        <p14:creationId xmlns:p14="http://schemas.microsoft.com/office/powerpoint/2010/main" val="36087308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White Single Line Title + Partner Branding">
    <p:bg>
      <p:bgPr>
        <a:solidFill>
          <a:schemeClr val="bg1"/>
        </a:solidFill>
        <a:effectLst/>
      </p:bgPr>
    </p:bg>
    <p:spTree>
      <p:nvGrpSpPr>
        <p:cNvPr id="1" name=""/>
        <p:cNvGrpSpPr/>
        <p:nvPr/>
      </p:nvGrpSpPr>
      <p:grpSpPr>
        <a:xfrm>
          <a:off x="0" y="0"/>
          <a:ext cx="0" cy="0"/>
          <a:chOff x="0" y="0"/>
          <a:chExt cx="0" cy="0"/>
        </a:xfrm>
      </p:grpSpPr>
      <p:sp>
        <p:nvSpPr>
          <p:cNvPr id="10" name="Text Placeholder 87">
            <a:extLst>
              <a:ext uri="{FF2B5EF4-FFF2-40B4-BE49-F238E27FC236}">
                <a16:creationId xmlns:a16="http://schemas.microsoft.com/office/drawing/2014/main" id="{9F420128-37E9-BB4F-8072-0EA3084C60D3}"/>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17" name="Slide Number Placeholder 5">
            <a:extLst>
              <a:ext uri="{FF2B5EF4-FFF2-40B4-BE49-F238E27FC236}">
                <a16:creationId xmlns:a16="http://schemas.microsoft.com/office/drawing/2014/main" id="{F65EA538-97B1-A24B-91FB-BA18E959FB37}"/>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8" name="TextBox 7">
            <a:extLst>
              <a:ext uri="{FF2B5EF4-FFF2-40B4-BE49-F238E27FC236}">
                <a16:creationId xmlns:a16="http://schemas.microsoft.com/office/drawing/2014/main" id="{1E502692-6326-3445-A320-4A457F23FA96}"/>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9" name="Picture 8">
            <a:extLst>
              <a:ext uri="{FF2B5EF4-FFF2-40B4-BE49-F238E27FC236}">
                <a16:creationId xmlns:a16="http://schemas.microsoft.com/office/drawing/2014/main" id="{8A837469-B74D-CF4D-A08C-B875B3FDCC4B}"/>
              </a:ext>
            </a:extLst>
          </p:cNvPr>
          <p:cNvPicPr>
            <a:picLocks noChangeAspect="1"/>
          </p:cNvPicPr>
          <p:nvPr userDrawn="1"/>
        </p:nvPicPr>
        <p:blipFill>
          <a:blip r:embed="rId2"/>
          <a:stretch>
            <a:fillRect/>
          </a:stretch>
        </p:blipFill>
        <p:spPr>
          <a:xfrm>
            <a:off x="10607983" y="5857704"/>
            <a:ext cx="38100" cy="1498600"/>
          </a:xfrm>
          <a:prstGeom prst="rect">
            <a:avLst/>
          </a:prstGeom>
        </p:spPr>
      </p:pic>
      <p:pic>
        <p:nvPicPr>
          <p:cNvPr id="12" name="Graphic 11">
            <a:extLst>
              <a:ext uri="{FF2B5EF4-FFF2-40B4-BE49-F238E27FC236}">
                <a16:creationId xmlns:a16="http://schemas.microsoft.com/office/drawing/2014/main" id="{8FEA0CD7-B94A-DF45-A7F8-1A3B8B11D004}"/>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830808" y="5857704"/>
            <a:ext cx="679918" cy="610941"/>
          </a:xfrm>
          <a:prstGeom prst="rect">
            <a:avLst/>
          </a:prstGeom>
        </p:spPr>
      </p:pic>
      <p:pic>
        <p:nvPicPr>
          <p:cNvPr id="11" name="Picture 10"/>
          <p:cNvPicPr/>
          <p:nvPr userDrawn="1"/>
        </p:nvPicPr>
        <p:blipFill>
          <a:blip r:embed="rId5"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24764783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versed Single Line Title + Partner Branding">
    <p:bg>
      <p:bgPr>
        <a:solidFill>
          <a:schemeClr val="bg1"/>
        </a:soli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051B98E4-557D-8C4C-BE6B-4824719D4A2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57704"/>
            <a:ext cx="679918" cy="610941"/>
          </a:xfrm>
          <a:prstGeom prst="rect">
            <a:avLst/>
          </a:prstGeom>
        </p:spPr>
      </p:pic>
      <p:sp>
        <p:nvSpPr>
          <p:cNvPr id="9" name="Rectangle 8">
            <a:extLst>
              <a:ext uri="{FF2B5EF4-FFF2-40B4-BE49-F238E27FC236}">
                <a16:creationId xmlns:a16="http://schemas.microsoft.com/office/drawing/2014/main" id="{DD978DED-6D3E-F648-8400-3EFD517DEA78}"/>
              </a:ext>
            </a:extLst>
          </p:cNvPr>
          <p:cNvSpPr/>
          <p:nvPr userDrawn="1"/>
        </p:nvSpPr>
        <p:spPr>
          <a:xfrm>
            <a:off x="0" y="0"/>
            <a:ext cx="12192000" cy="145994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87">
            <a:extLst>
              <a:ext uri="{FF2B5EF4-FFF2-40B4-BE49-F238E27FC236}">
                <a16:creationId xmlns:a16="http://schemas.microsoft.com/office/drawing/2014/main" id="{4B513AB6-270B-4144-B39E-F4D251120B92}"/>
              </a:ext>
            </a:extLst>
          </p:cNvPr>
          <p:cNvSpPr>
            <a:spLocks noGrp="1"/>
          </p:cNvSpPr>
          <p:nvPr>
            <p:ph type="body" sz="quarter" idx="11" hasCustomPrompt="1"/>
          </p:nvPr>
        </p:nvSpPr>
        <p:spPr>
          <a:xfrm>
            <a:off x="680442" y="360000"/>
            <a:ext cx="9746257" cy="891822"/>
          </a:xfrm>
        </p:spPr>
        <p:txBody>
          <a:bodyPr lIns="0" tIns="0" rIns="0" bIns="0">
            <a:normAutofit/>
          </a:bodyPr>
          <a:lstStyle>
            <a:lvl1pPr marL="0" indent="0">
              <a:lnSpc>
                <a:spcPct val="100000"/>
              </a:lnSpc>
              <a:buNone/>
              <a:defRPr sz="2800" b="1" baseline="0">
                <a:solidFill>
                  <a:schemeClr val="bg1"/>
                </a:solidFill>
                <a:latin typeface="Arial" panose="020B0604020202020204" pitchFamily="34" charset="0"/>
              </a:defRPr>
            </a:lvl1pPr>
          </a:lstStyle>
          <a:p>
            <a:pPr lvl="0"/>
            <a:r>
              <a:rPr lang="en-GB" dirty="0"/>
              <a:t>This is a Single Line Page Title</a:t>
            </a:r>
            <a:endParaRPr lang="en-US" dirty="0"/>
          </a:p>
        </p:txBody>
      </p:sp>
      <p:sp>
        <p:nvSpPr>
          <p:cNvPr id="17" name="Slide Number Placeholder 5">
            <a:extLst>
              <a:ext uri="{FF2B5EF4-FFF2-40B4-BE49-F238E27FC236}">
                <a16:creationId xmlns:a16="http://schemas.microsoft.com/office/drawing/2014/main" id="{F65EA538-97B1-A24B-91FB-BA18E959FB37}"/>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0" name="TextBox 9">
            <a:extLst>
              <a:ext uri="{FF2B5EF4-FFF2-40B4-BE49-F238E27FC236}">
                <a16:creationId xmlns:a16="http://schemas.microsoft.com/office/drawing/2014/main" id="{4B97F5D9-62B4-5D41-95DD-49939CFB8065}"/>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2" name="Picture 11">
            <a:extLst>
              <a:ext uri="{FF2B5EF4-FFF2-40B4-BE49-F238E27FC236}">
                <a16:creationId xmlns:a16="http://schemas.microsoft.com/office/drawing/2014/main" id="{6C3E7B65-92A5-AA4A-B516-AC9164A002A6}"/>
              </a:ext>
            </a:extLst>
          </p:cNvPr>
          <p:cNvPicPr>
            <a:picLocks noChangeAspect="1"/>
          </p:cNvPicPr>
          <p:nvPr userDrawn="1"/>
        </p:nvPicPr>
        <p:blipFill>
          <a:blip r:embed="rId4"/>
          <a:stretch>
            <a:fillRect/>
          </a:stretch>
        </p:blipFill>
        <p:spPr>
          <a:xfrm>
            <a:off x="10607983" y="5872493"/>
            <a:ext cx="38100" cy="1498600"/>
          </a:xfrm>
          <a:prstGeom prst="rect">
            <a:avLst/>
          </a:prstGeom>
        </p:spPr>
      </p:pic>
      <p:pic>
        <p:nvPicPr>
          <p:cNvPr id="11" name="Picture 10"/>
          <p:cNvPicPr/>
          <p:nvPr userDrawn="1"/>
        </p:nvPicPr>
        <p:blipFill>
          <a:blip r:embed="rId5"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420385055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hite Hex/Maroon Bgd">
    <p:bg>
      <p:bgPr>
        <a:solidFill>
          <a:schemeClr val="accent5"/>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414306D-E2AF-8548-9633-62126A53AA0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480333" y="-9089097"/>
            <a:ext cx="35653558" cy="20055126"/>
          </a:xfrm>
          <a:prstGeom prst="rect">
            <a:avLst/>
          </a:prstGeom>
        </p:spPr>
      </p:pic>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80720" y="720521"/>
            <a:ext cx="1109538" cy="996976"/>
          </a:xfrm>
          <a:prstGeom prst="rect">
            <a:avLst/>
          </a:prstGeom>
        </p:spPr>
      </p:pic>
      <p:cxnSp>
        <p:nvCxnSpPr>
          <p:cNvPr id="7" name="Straight Connector 6">
            <a:extLst>
              <a:ext uri="{FF2B5EF4-FFF2-40B4-BE49-F238E27FC236}">
                <a16:creationId xmlns:a16="http://schemas.microsoft.com/office/drawing/2014/main" id="{D16B33DE-0416-414B-9F65-E7B4C3897D2A}"/>
              </a:ext>
            </a:extLst>
          </p:cNvPr>
          <p:cNvCxnSpPr>
            <a:cxnSpLocks/>
          </p:cNvCxnSpPr>
          <p:nvPr userDrawn="1"/>
        </p:nvCxnSpPr>
        <p:spPr>
          <a:xfrm>
            <a:off x="680720" y="4227154"/>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sp>
        <p:nvSpPr>
          <p:cNvPr id="8" name="Text Placeholder 87">
            <a:extLst>
              <a:ext uri="{FF2B5EF4-FFF2-40B4-BE49-F238E27FC236}">
                <a16:creationId xmlns:a16="http://schemas.microsoft.com/office/drawing/2014/main" id="{F022D7F4-1C26-D24B-B0D0-715306FB13D6}"/>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9" name="TextBox 8">
            <a:extLst>
              <a:ext uri="{FF2B5EF4-FFF2-40B4-BE49-F238E27FC236}">
                <a16:creationId xmlns:a16="http://schemas.microsoft.com/office/drawing/2014/main" id="{4DEE2275-D082-F248-A8EB-ADCA1867106C}"/>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151982302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Double Line Title + Partner Branding">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C6B575C-A970-A445-874A-B3D967BC30C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57704"/>
            <a:ext cx="679918" cy="610941"/>
          </a:xfrm>
          <a:prstGeom prst="rect">
            <a:avLst/>
          </a:prstGeom>
        </p:spPr>
      </p:pic>
      <p:sp>
        <p:nvSpPr>
          <p:cNvPr id="9" name="Text Placeholder 87">
            <a:extLst>
              <a:ext uri="{FF2B5EF4-FFF2-40B4-BE49-F238E27FC236}">
                <a16:creationId xmlns:a16="http://schemas.microsoft.com/office/drawing/2014/main" id="{1CD101E8-0C1B-ED4F-A0D2-4D680154C914}"/>
              </a:ext>
            </a:extLst>
          </p:cNvPr>
          <p:cNvSpPr>
            <a:spLocks noGrp="1"/>
          </p:cNvSpPr>
          <p:nvPr>
            <p:ph type="body" sz="quarter" idx="10" hasCustomPrompt="1"/>
          </p:nvPr>
        </p:nvSpPr>
        <p:spPr>
          <a:xfrm>
            <a:off x="680442" y="360000"/>
            <a:ext cx="9746257" cy="891822"/>
          </a:xfr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2D2D2C"/>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sp>
        <p:nvSpPr>
          <p:cNvPr id="15" name="Slide Number Placeholder 5">
            <a:extLst>
              <a:ext uri="{FF2B5EF4-FFF2-40B4-BE49-F238E27FC236}">
                <a16:creationId xmlns:a16="http://schemas.microsoft.com/office/drawing/2014/main" id="{E4254E56-F0F2-8541-85C8-8EE85E44BD95}"/>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pic>
        <p:nvPicPr>
          <p:cNvPr id="10" name="Picture 9">
            <a:extLst>
              <a:ext uri="{FF2B5EF4-FFF2-40B4-BE49-F238E27FC236}">
                <a16:creationId xmlns:a16="http://schemas.microsoft.com/office/drawing/2014/main" id="{82ABC4C4-5858-1C4C-9460-018DEDCA4567}"/>
              </a:ext>
            </a:extLst>
          </p:cNvPr>
          <p:cNvPicPr>
            <a:picLocks noChangeAspect="1"/>
          </p:cNvPicPr>
          <p:nvPr userDrawn="1"/>
        </p:nvPicPr>
        <p:blipFill>
          <a:blip r:embed="rId4"/>
          <a:stretch>
            <a:fillRect/>
          </a:stretch>
        </p:blipFill>
        <p:spPr>
          <a:xfrm>
            <a:off x="10607983" y="5866356"/>
            <a:ext cx="38100" cy="1498600"/>
          </a:xfrm>
          <a:prstGeom prst="rect">
            <a:avLst/>
          </a:prstGeom>
        </p:spPr>
      </p:pic>
      <p:pic>
        <p:nvPicPr>
          <p:cNvPr id="8" name="Picture 7"/>
          <p:cNvPicPr/>
          <p:nvPr userDrawn="1"/>
        </p:nvPicPr>
        <p:blipFill>
          <a:blip r:embed="rId5"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350020152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White Title + Para + Image + Partner Branding">
    <p:bg>
      <p:bgPr>
        <a:solidFill>
          <a:schemeClr val="bg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83A31D27-1E22-DD4A-88DF-D51B37AA807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57704"/>
            <a:ext cx="679918" cy="610941"/>
          </a:xfrm>
          <a:prstGeom prst="rect">
            <a:avLst/>
          </a:prstGeom>
        </p:spPr>
      </p:pic>
      <p:pic>
        <p:nvPicPr>
          <p:cNvPr id="15" name="Picture 14">
            <a:extLst>
              <a:ext uri="{FF2B5EF4-FFF2-40B4-BE49-F238E27FC236}">
                <a16:creationId xmlns:a16="http://schemas.microsoft.com/office/drawing/2014/main" id="{DBCA3781-C3B2-E648-ACFF-D73DCFFBD06D}"/>
              </a:ext>
            </a:extLst>
          </p:cNvPr>
          <p:cNvPicPr>
            <a:picLocks noChangeAspect="1"/>
          </p:cNvPicPr>
          <p:nvPr userDrawn="1"/>
        </p:nvPicPr>
        <p:blipFill>
          <a:blip r:embed="rId4"/>
          <a:stretch>
            <a:fillRect/>
          </a:stretch>
        </p:blipFill>
        <p:spPr>
          <a:xfrm>
            <a:off x="10607983" y="5866356"/>
            <a:ext cx="38100" cy="1498600"/>
          </a:xfrm>
          <a:prstGeom prst="rect">
            <a:avLst/>
          </a:prstGeom>
        </p:spPr>
      </p:pic>
      <p:sp>
        <p:nvSpPr>
          <p:cNvPr id="39" name="Picture Placeholder 38">
            <a:extLst>
              <a:ext uri="{FF2B5EF4-FFF2-40B4-BE49-F238E27FC236}">
                <a16:creationId xmlns:a16="http://schemas.microsoft.com/office/drawing/2014/main" id="{C03DD7E1-B21E-7D43-A205-EA38C668963F}"/>
              </a:ext>
            </a:extLst>
          </p:cNvPr>
          <p:cNvSpPr>
            <a:spLocks noGrp="1"/>
          </p:cNvSpPr>
          <p:nvPr>
            <p:ph type="pic" sz="quarter" idx="12" hasCustomPrompt="1"/>
          </p:nvPr>
        </p:nvSpPr>
        <p:spPr>
          <a:xfrm>
            <a:off x="6995160" y="0"/>
            <a:ext cx="5196840" cy="5618163"/>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2" name="Text Placeholder 87">
            <a:extLst>
              <a:ext uri="{FF2B5EF4-FFF2-40B4-BE49-F238E27FC236}">
                <a16:creationId xmlns:a16="http://schemas.microsoft.com/office/drawing/2014/main" id="{1FF03505-48B8-D84B-87D7-B34E91A0BBE6}"/>
              </a:ext>
            </a:extLst>
          </p:cNvPr>
          <p:cNvSpPr>
            <a:spLocks noGrp="1"/>
          </p:cNvSpPr>
          <p:nvPr>
            <p:ph type="body" sz="quarter" idx="10" hasCustomPrompt="1"/>
          </p:nvPr>
        </p:nvSpPr>
        <p:spPr>
          <a:xfrm>
            <a:off x="680720" y="360000"/>
            <a:ext cx="5415280"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17" name="Slide Number Placeholder 5">
            <a:extLst>
              <a:ext uri="{FF2B5EF4-FFF2-40B4-BE49-F238E27FC236}">
                <a16:creationId xmlns:a16="http://schemas.microsoft.com/office/drawing/2014/main" id="{40424DCE-16F9-BA49-853F-0FCB9C7A535D}"/>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20" name="Text Placeholder 87">
            <a:extLst>
              <a:ext uri="{FF2B5EF4-FFF2-40B4-BE49-F238E27FC236}">
                <a16:creationId xmlns:a16="http://schemas.microsoft.com/office/drawing/2014/main" id="{0D95C156-6214-2546-AECB-72106AFB4328}"/>
              </a:ext>
            </a:extLst>
          </p:cNvPr>
          <p:cNvSpPr>
            <a:spLocks noGrp="1"/>
          </p:cNvSpPr>
          <p:nvPr>
            <p:ph type="body" sz="quarter" idx="11" hasCustomPrompt="1"/>
          </p:nvPr>
        </p:nvSpPr>
        <p:spPr>
          <a:xfrm>
            <a:off x="680443" y="1838780"/>
            <a:ext cx="5415280" cy="3779383"/>
          </a:xfrm>
        </p:spPr>
        <p:txBody>
          <a:bodyPr lIns="0" tIns="0" rIns="0" bIns="0">
            <a:normAutofit/>
          </a:bodyPr>
          <a:lstStyle>
            <a:lvl1pPr marL="0" marR="0" indent="-360000" algn="l" defTabSz="914400" rtl="0" eaLnBrk="1" fontAlgn="auto" latinLnBrk="0" hangingPunct="1">
              <a:lnSpc>
                <a:spcPct val="100000"/>
              </a:lnSpc>
              <a:spcBef>
                <a:spcPts val="0"/>
              </a:spcBef>
              <a:spcAft>
                <a:spcPts val="0"/>
              </a:spcAft>
              <a:buClr>
                <a:srgbClr val="44C8F5"/>
              </a:buClr>
              <a:buSzPct val="70000"/>
              <a:buFontTx/>
              <a:buNone/>
              <a:tabLst/>
              <a:defRPr sz="2400" baseline="0">
                <a:solidFill>
                  <a:srgbClr val="2D2D2C"/>
                </a:solidFill>
                <a:latin typeface="Arial" panose="020B0604020202020204" pitchFamily="34" charset="0"/>
              </a:defRPr>
            </a:lvl1pPr>
          </a:lstStyle>
          <a:p>
            <a:pPr lvl="0"/>
            <a:r>
              <a:rPr lang="en-GB" dirty="0"/>
              <a:t>This is a short paragraph of body</a:t>
            </a:r>
            <a:br>
              <a:rPr lang="en-GB" dirty="0"/>
            </a:br>
            <a:r>
              <a:rPr lang="en-GB" dirty="0"/>
              <a:t>copy, with an image. This is a short paragraph of body copy with an image. This is a short paragraph of body copy with an image.</a:t>
            </a:r>
          </a:p>
        </p:txBody>
      </p:sp>
      <p:sp>
        <p:nvSpPr>
          <p:cNvPr id="9" name="TextBox 8">
            <a:extLst>
              <a:ext uri="{FF2B5EF4-FFF2-40B4-BE49-F238E27FC236}">
                <a16:creationId xmlns:a16="http://schemas.microsoft.com/office/drawing/2014/main" id="{033B575B-E67F-7640-9943-F84BFB48072F}"/>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0" name="Picture 9"/>
          <p:cNvPicPr/>
          <p:nvPr userDrawn="1"/>
        </p:nvPicPr>
        <p:blipFill>
          <a:blip r:embed="rId5"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42921362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White Title + Bullets + Image + Partner Branding">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ACA769F-6E25-2D47-87D8-8FE884ECF62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57704"/>
            <a:ext cx="679918" cy="610941"/>
          </a:xfrm>
          <a:prstGeom prst="rect">
            <a:avLst/>
          </a:prstGeom>
        </p:spPr>
      </p:pic>
      <p:pic>
        <p:nvPicPr>
          <p:cNvPr id="13" name="Picture 12">
            <a:extLst>
              <a:ext uri="{FF2B5EF4-FFF2-40B4-BE49-F238E27FC236}">
                <a16:creationId xmlns:a16="http://schemas.microsoft.com/office/drawing/2014/main" id="{189B9C40-A37C-0C4A-BF61-3912D1C3D317}"/>
              </a:ext>
            </a:extLst>
          </p:cNvPr>
          <p:cNvPicPr>
            <a:picLocks noChangeAspect="1"/>
          </p:cNvPicPr>
          <p:nvPr userDrawn="1"/>
        </p:nvPicPr>
        <p:blipFill>
          <a:blip r:embed="rId4"/>
          <a:stretch>
            <a:fillRect/>
          </a:stretch>
        </p:blipFill>
        <p:spPr>
          <a:xfrm>
            <a:off x="10607983" y="5866356"/>
            <a:ext cx="38100" cy="1498600"/>
          </a:xfrm>
          <a:prstGeom prst="rect">
            <a:avLst/>
          </a:prstGeom>
        </p:spPr>
      </p:pic>
      <p:sp>
        <p:nvSpPr>
          <p:cNvPr id="39" name="Picture Placeholder 38">
            <a:extLst>
              <a:ext uri="{FF2B5EF4-FFF2-40B4-BE49-F238E27FC236}">
                <a16:creationId xmlns:a16="http://schemas.microsoft.com/office/drawing/2014/main" id="{C03DD7E1-B21E-7D43-A205-EA38C668963F}"/>
              </a:ext>
            </a:extLst>
          </p:cNvPr>
          <p:cNvSpPr>
            <a:spLocks noGrp="1"/>
          </p:cNvSpPr>
          <p:nvPr>
            <p:ph type="pic" sz="quarter" idx="12" hasCustomPrompt="1"/>
          </p:nvPr>
        </p:nvSpPr>
        <p:spPr>
          <a:xfrm>
            <a:off x="6995160" y="0"/>
            <a:ext cx="5196840" cy="5618163"/>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2" name="Text Placeholder 87">
            <a:extLst>
              <a:ext uri="{FF2B5EF4-FFF2-40B4-BE49-F238E27FC236}">
                <a16:creationId xmlns:a16="http://schemas.microsoft.com/office/drawing/2014/main" id="{1FF03505-48B8-D84B-87D7-B34E91A0BBE6}"/>
              </a:ext>
            </a:extLst>
          </p:cNvPr>
          <p:cNvSpPr>
            <a:spLocks noGrp="1"/>
          </p:cNvSpPr>
          <p:nvPr>
            <p:ph type="body" sz="quarter" idx="10" hasCustomPrompt="1"/>
          </p:nvPr>
        </p:nvSpPr>
        <p:spPr>
          <a:xfrm>
            <a:off x="680720" y="360000"/>
            <a:ext cx="5415280"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17" name="Slide Number Placeholder 5">
            <a:extLst>
              <a:ext uri="{FF2B5EF4-FFF2-40B4-BE49-F238E27FC236}">
                <a16:creationId xmlns:a16="http://schemas.microsoft.com/office/drawing/2014/main" id="{40424DCE-16F9-BA49-853F-0FCB9C7A535D}"/>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20" name="Text Placeholder 87">
            <a:extLst>
              <a:ext uri="{FF2B5EF4-FFF2-40B4-BE49-F238E27FC236}">
                <a16:creationId xmlns:a16="http://schemas.microsoft.com/office/drawing/2014/main" id="{0D95C156-6214-2546-AECB-72106AFB4328}"/>
              </a:ext>
            </a:extLst>
          </p:cNvPr>
          <p:cNvSpPr>
            <a:spLocks noGrp="1"/>
          </p:cNvSpPr>
          <p:nvPr>
            <p:ph type="body" sz="quarter" idx="11" hasCustomPrompt="1"/>
          </p:nvPr>
        </p:nvSpPr>
        <p:spPr>
          <a:xfrm>
            <a:off x="680443" y="1838780"/>
            <a:ext cx="5415280" cy="3779383"/>
          </a:xfrm>
        </p:spPr>
        <p:txBody>
          <a:bodyPr lIns="0" tIns="0" rIns="0" bIns="0">
            <a:normAutofit/>
          </a:bodyPr>
          <a:lstStyle>
            <a:lvl1pPr marL="0" marR="0" indent="-360000" algn="l" defTabSz="914400" rtl="0" eaLnBrk="1" fontAlgn="auto" latinLnBrk="0" hangingPunct="1">
              <a:lnSpc>
                <a:spcPct val="150000"/>
              </a:lnSpc>
              <a:spcBef>
                <a:spcPts val="0"/>
              </a:spcBef>
              <a:spcAft>
                <a:spcPts val="0"/>
              </a:spcAft>
              <a:buClr>
                <a:srgbClr val="44C8F5"/>
              </a:buClr>
              <a:buSzPct val="100000"/>
              <a:buFontTx/>
              <a:buBlip>
                <a:blip r:embed="rId5"/>
              </a:buBlip>
              <a:tabLst/>
              <a:defRPr sz="2400" baseline="0">
                <a:solidFill>
                  <a:srgbClr val="2D2D2C"/>
                </a:solidFill>
                <a:latin typeface="Arial" panose="020B0604020202020204" pitchFamily="34" charset="0"/>
              </a:defRPr>
            </a:lvl1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sp>
        <p:nvSpPr>
          <p:cNvPr id="9" name="TextBox 8">
            <a:extLst>
              <a:ext uri="{FF2B5EF4-FFF2-40B4-BE49-F238E27FC236}">
                <a16:creationId xmlns:a16="http://schemas.microsoft.com/office/drawing/2014/main" id="{FD3CCD54-44D2-8F49-B63C-674B1498EF48}"/>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1" name="Picture 10"/>
          <p:cNvPicPr/>
          <p:nvPr userDrawn="1"/>
        </p:nvPicPr>
        <p:blipFill>
          <a:blip r:embed="rId6"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2148651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White Title + 3 Images + Partner Branding">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E18828FE-4B32-A346-8B7A-37FF3326515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63841"/>
            <a:ext cx="679918" cy="610941"/>
          </a:xfrm>
          <a:prstGeom prst="rect">
            <a:avLst/>
          </a:prstGeom>
        </p:spPr>
      </p:pic>
      <p:pic>
        <p:nvPicPr>
          <p:cNvPr id="18" name="Picture 17">
            <a:extLst>
              <a:ext uri="{FF2B5EF4-FFF2-40B4-BE49-F238E27FC236}">
                <a16:creationId xmlns:a16="http://schemas.microsoft.com/office/drawing/2014/main" id="{10879EC3-7C8B-FF42-855E-B47B2AE14DA8}"/>
              </a:ext>
            </a:extLst>
          </p:cNvPr>
          <p:cNvPicPr>
            <a:picLocks noChangeAspect="1"/>
          </p:cNvPicPr>
          <p:nvPr userDrawn="1"/>
        </p:nvPicPr>
        <p:blipFill>
          <a:blip r:embed="rId4"/>
          <a:stretch>
            <a:fillRect/>
          </a:stretch>
        </p:blipFill>
        <p:spPr>
          <a:xfrm>
            <a:off x="10607983" y="5872493"/>
            <a:ext cx="38100" cy="1498600"/>
          </a:xfrm>
          <a:prstGeom prst="rect">
            <a:avLst/>
          </a:prstGeom>
        </p:spPr>
      </p:pic>
      <p:sp>
        <p:nvSpPr>
          <p:cNvPr id="13" name="Text Placeholder 87">
            <a:extLst>
              <a:ext uri="{FF2B5EF4-FFF2-40B4-BE49-F238E27FC236}">
                <a16:creationId xmlns:a16="http://schemas.microsoft.com/office/drawing/2014/main" id="{192DD5AB-AA3C-114E-8872-2C73B5867859}"/>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27" name="Slide Number Placeholder 5">
            <a:extLst>
              <a:ext uri="{FF2B5EF4-FFF2-40B4-BE49-F238E27FC236}">
                <a16:creationId xmlns:a16="http://schemas.microsoft.com/office/drawing/2014/main" id="{4CE5F35E-B6C5-5949-B1C9-4C1BCE0ED68A}"/>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31" name="Picture Placeholder 12">
            <a:extLst>
              <a:ext uri="{FF2B5EF4-FFF2-40B4-BE49-F238E27FC236}">
                <a16:creationId xmlns:a16="http://schemas.microsoft.com/office/drawing/2014/main" id="{4CB128B7-203D-044C-B6FA-4BD7A5D3B5BB}"/>
              </a:ext>
            </a:extLst>
          </p:cNvPr>
          <p:cNvSpPr>
            <a:spLocks noGrp="1"/>
          </p:cNvSpPr>
          <p:nvPr>
            <p:ph type="pic" sz="quarter" idx="18" hasCustomPrompt="1"/>
          </p:nvPr>
        </p:nvSpPr>
        <p:spPr>
          <a:xfrm>
            <a:off x="680442"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32" name="Text Placeholder 87">
            <a:extLst>
              <a:ext uri="{FF2B5EF4-FFF2-40B4-BE49-F238E27FC236}">
                <a16:creationId xmlns:a16="http://schemas.microsoft.com/office/drawing/2014/main" id="{003C48E2-AFFF-C842-AFAB-AFB816FDC751}"/>
              </a:ext>
            </a:extLst>
          </p:cNvPr>
          <p:cNvSpPr>
            <a:spLocks noGrp="1"/>
          </p:cNvSpPr>
          <p:nvPr>
            <p:ph type="body" sz="quarter" idx="15" hasCustomPrompt="1"/>
          </p:nvPr>
        </p:nvSpPr>
        <p:spPr>
          <a:xfrm>
            <a:off x="680443" y="4882402"/>
            <a:ext cx="1329312" cy="248398"/>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33" name="Text Placeholder 87">
            <a:extLst>
              <a:ext uri="{FF2B5EF4-FFF2-40B4-BE49-F238E27FC236}">
                <a16:creationId xmlns:a16="http://schemas.microsoft.com/office/drawing/2014/main" id="{33482F1D-3730-0A45-83F2-19C4E04462C2}"/>
              </a:ext>
            </a:extLst>
          </p:cNvPr>
          <p:cNvSpPr>
            <a:spLocks noGrp="1"/>
          </p:cNvSpPr>
          <p:nvPr>
            <p:ph type="body" sz="quarter" idx="16" hasCustomPrompt="1"/>
          </p:nvPr>
        </p:nvSpPr>
        <p:spPr>
          <a:xfrm>
            <a:off x="4477439" y="4882401"/>
            <a:ext cx="1329312" cy="248397"/>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34" name="Text Placeholder 87">
            <a:extLst>
              <a:ext uri="{FF2B5EF4-FFF2-40B4-BE49-F238E27FC236}">
                <a16:creationId xmlns:a16="http://schemas.microsoft.com/office/drawing/2014/main" id="{51D5BC8F-5C25-2449-9E39-FFB0EE07FF09}"/>
              </a:ext>
            </a:extLst>
          </p:cNvPr>
          <p:cNvSpPr>
            <a:spLocks noGrp="1"/>
          </p:cNvSpPr>
          <p:nvPr>
            <p:ph type="body" sz="quarter" idx="17" hasCustomPrompt="1"/>
          </p:nvPr>
        </p:nvSpPr>
        <p:spPr>
          <a:xfrm>
            <a:off x="8299837" y="4882395"/>
            <a:ext cx="1329312" cy="248396"/>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35" name="Picture Placeholder 12">
            <a:extLst>
              <a:ext uri="{FF2B5EF4-FFF2-40B4-BE49-F238E27FC236}">
                <a16:creationId xmlns:a16="http://schemas.microsoft.com/office/drawing/2014/main" id="{4AB3F549-5727-2045-958B-5835D17D6FB3}"/>
              </a:ext>
            </a:extLst>
          </p:cNvPr>
          <p:cNvSpPr>
            <a:spLocks noGrp="1"/>
          </p:cNvSpPr>
          <p:nvPr>
            <p:ph type="pic" sz="quarter" idx="19" hasCustomPrompt="1"/>
          </p:nvPr>
        </p:nvSpPr>
        <p:spPr>
          <a:xfrm>
            <a:off x="4476000"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36" name="Picture Placeholder 12">
            <a:extLst>
              <a:ext uri="{FF2B5EF4-FFF2-40B4-BE49-F238E27FC236}">
                <a16:creationId xmlns:a16="http://schemas.microsoft.com/office/drawing/2014/main" id="{C598B45B-7BF0-1147-AD18-486F2EF97D6B}"/>
              </a:ext>
            </a:extLst>
          </p:cNvPr>
          <p:cNvSpPr>
            <a:spLocks noGrp="1"/>
          </p:cNvSpPr>
          <p:nvPr>
            <p:ph type="pic" sz="quarter" idx="20" hasCustomPrompt="1"/>
          </p:nvPr>
        </p:nvSpPr>
        <p:spPr>
          <a:xfrm>
            <a:off x="8271560"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14" name="TextBox 13">
            <a:extLst>
              <a:ext uri="{FF2B5EF4-FFF2-40B4-BE49-F238E27FC236}">
                <a16:creationId xmlns:a16="http://schemas.microsoft.com/office/drawing/2014/main" id="{7398196C-F67B-764E-A72E-A9593AA2B3FF}"/>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6" name="Picture 15"/>
          <p:cNvPicPr/>
          <p:nvPr userDrawn="1"/>
        </p:nvPicPr>
        <p:blipFill>
          <a:blip r:embed="rId5"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95616678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hite Title + 2 Columns Text + Partner Brandin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D2E5633-367F-6E49-A97C-85917E446FF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57704"/>
            <a:ext cx="679918" cy="610941"/>
          </a:xfrm>
          <a:prstGeom prst="rect">
            <a:avLst/>
          </a:prstGeom>
        </p:spPr>
      </p:pic>
      <p:pic>
        <p:nvPicPr>
          <p:cNvPr id="10" name="Picture 9">
            <a:extLst>
              <a:ext uri="{FF2B5EF4-FFF2-40B4-BE49-F238E27FC236}">
                <a16:creationId xmlns:a16="http://schemas.microsoft.com/office/drawing/2014/main" id="{E719E25B-29D1-E140-9D32-8F2BF2707571}"/>
              </a:ext>
            </a:extLst>
          </p:cNvPr>
          <p:cNvPicPr>
            <a:picLocks noChangeAspect="1"/>
          </p:cNvPicPr>
          <p:nvPr userDrawn="1"/>
        </p:nvPicPr>
        <p:blipFill>
          <a:blip r:embed="rId4"/>
          <a:stretch>
            <a:fillRect/>
          </a:stretch>
        </p:blipFill>
        <p:spPr>
          <a:xfrm>
            <a:off x="10607983" y="5866356"/>
            <a:ext cx="38100" cy="1498600"/>
          </a:xfrm>
          <a:prstGeom prst="rect">
            <a:avLst/>
          </a:prstGeom>
        </p:spPr>
      </p:pic>
      <p:sp>
        <p:nvSpPr>
          <p:cNvPr id="12" name="Text Placeholder 87">
            <a:extLst>
              <a:ext uri="{FF2B5EF4-FFF2-40B4-BE49-F238E27FC236}">
                <a16:creationId xmlns:a16="http://schemas.microsoft.com/office/drawing/2014/main" id="{5E1E3917-4EB3-F844-8DF5-91E3755EDC0B}"/>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19" name="Slide Number Placeholder 5">
            <a:extLst>
              <a:ext uri="{FF2B5EF4-FFF2-40B4-BE49-F238E27FC236}">
                <a16:creationId xmlns:a16="http://schemas.microsoft.com/office/drawing/2014/main" id="{177945F9-FE21-B645-8311-435444DC8B19}"/>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22" name="Text Placeholder 13">
            <a:extLst>
              <a:ext uri="{FF2B5EF4-FFF2-40B4-BE49-F238E27FC236}">
                <a16:creationId xmlns:a16="http://schemas.microsoft.com/office/drawing/2014/main" id="{5BD402A2-1645-2549-88D4-A1B6136C7179}"/>
              </a:ext>
            </a:extLst>
          </p:cNvPr>
          <p:cNvSpPr>
            <a:spLocks noGrp="1"/>
          </p:cNvSpPr>
          <p:nvPr>
            <p:ph type="body" sz="quarter" idx="12" hasCustomPrompt="1"/>
          </p:nvPr>
        </p:nvSpPr>
        <p:spPr>
          <a:xfrm>
            <a:off x="680443" y="1838780"/>
            <a:ext cx="4631389" cy="3784035"/>
          </a:xfrm>
        </p:spPr>
        <p:txBody>
          <a:bodyPr lIns="0" tIns="0" rIns="0" bIns="0">
            <a:normAutofit/>
          </a:bodyPr>
          <a:lstStyle>
            <a:lvl1pPr marL="0" indent="0">
              <a:lnSpc>
                <a:spcPct val="100000"/>
              </a:lnSpc>
              <a:buNone/>
              <a:defRPr sz="2400" baseline="0">
                <a:latin typeface="Arial" panose="020B0604020202020204" pitchFamily="34" charset="0"/>
              </a:defRPr>
            </a:lvl1pPr>
            <a:lvl2pPr marL="457200" indent="0">
              <a:buNone/>
              <a:defRPr/>
            </a:lvl2pPr>
          </a:lstStyle>
          <a:p>
            <a:pPr lvl="0"/>
            <a:r>
              <a:rPr lang="en-GB" dirty="0"/>
              <a:t>Body copy in here.</a:t>
            </a:r>
            <a:endParaRPr lang="en-US" dirty="0"/>
          </a:p>
        </p:txBody>
      </p:sp>
      <p:sp>
        <p:nvSpPr>
          <p:cNvPr id="23" name="Text Placeholder 13">
            <a:extLst>
              <a:ext uri="{FF2B5EF4-FFF2-40B4-BE49-F238E27FC236}">
                <a16:creationId xmlns:a16="http://schemas.microsoft.com/office/drawing/2014/main" id="{F78FEAE4-C8A1-EA49-84F5-137C1645400E}"/>
              </a:ext>
            </a:extLst>
          </p:cNvPr>
          <p:cNvSpPr>
            <a:spLocks noGrp="1"/>
          </p:cNvSpPr>
          <p:nvPr>
            <p:ph type="body" sz="quarter" idx="19" hasCustomPrompt="1"/>
          </p:nvPr>
        </p:nvSpPr>
        <p:spPr>
          <a:xfrm>
            <a:off x="5795311" y="1830161"/>
            <a:ext cx="4631389" cy="3792649"/>
          </a:xfrm>
        </p:spPr>
        <p:txBody>
          <a:bodyPr lIns="0" tIns="0" rIns="0" bIns="0">
            <a:normAutofit/>
          </a:bodyPr>
          <a:lstStyle>
            <a:lvl1pPr marL="0" indent="0">
              <a:lnSpc>
                <a:spcPct val="100000"/>
              </a:lnSpc>
              <a:buNone/>
              <a:defRPr sz="2400" baseline="0">
                <a:latin typeface="Arial" panose="020B0604020202020204" pitchFamily="34" charset="0"/>
              </a:defRPr>
            </a:lvl1pPr>
            <a:lvl2pPr marL="457200" indent="0">
              <a:buNone/>
              <a:defRPr/>
            </a:lvl2pPr>
          </a:lstStyle>
          <a:p>
            <a:pPr lvl="0"/>
            <a:r>
              <a:rPr lang="en-GB" dirty="0"/>
              <a:t>Body copy in here.</a:t>
            </a:r>
            <a:endParaRPr lang="en-US" dirty="0"/>
          </a:p>
        </p:txBody>
      </p:sp>
      <p:pic>
        <p:nvPicPr>
          <p:cNvPr id="13" name="Picture 12"/>
          <p:cNvPicPr/>
          <p:nvPr userDrawn="1"/>
        </p:nvPicPr>
        <p:blipFill>
          <a:blip r:embed="rId5"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3663388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 Title + 2 Columns Bullets + Partner Brandin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0FE8423-E200-1C48-AA48-4D959C8914C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57704"/>
            <a:ext cx="679918" cy="610941"/>
          </a:xfrm>
          <a:prstGeom prst="rect">
            <a:avLst/>
          </a:prstGeom>
        </p:spPr>
      </p:pic>
      <p:pic>
        <p:nvPicPr>
          <p:cNvPr id="13" name="Picture 12">
            <a:extLst>
              <a:ext uri="{FF2B5EF4-FFF2-40B4-BE49-F238E27FC236}">
                <a16:creationId xmlns:a16="http://schemas.microsoft.com/office/drawing/2014/main" id="{30C33DD4-0326-4246-A2BD-C13CA380833B}"/>
              </a:ext>
            </a:extLst>
          </p:cNvPr>
          <p:cNvPicPr>
            <a:picLocks noChangeAspect="1"/>
          </p:cNvPicPr>
          <p:nvPr userDrawn="1"/>
        </p:nvPicPr>
        <p:blipFill>
          <a:blip r:embed="rId4"/>
          <a:stretch>
            <a:fillRect/>
          </a:stretch>
        </p:blipFill>
        <p:spPr>
          <a:xfrm>
            <a:off x="10607983" y="5866356"/>
            <a:ext cx="38100" cy="1498600"/>
          </a:xfrm>
          <a:prstGeom prst="rect">
            <a:avLst/>
          </a:prstGeom>
        </p:spPr>
      </p:pic>
      <p:sp>
        <p:nvSpPr>
          <p:cNvPr id="12" name="Text Placeholder 87">
            <a:extLst>
              <a:ext uri="{FF2B5EF4-FFF2-40B4-BE49-F238E27FC236}">
                <a16:creationId xmlns:a16="http://schemas.microsoft.com/office/drawing/2014/main" id="{5E1E3917-4EB3-F844-8DF5-91E3755EDC0B}"/>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19" name="Slide Number Placeholder 5">
            <a:extLst>
              <a:ext uri="{FF2B5EF4-FFF2-40B4-BE49-F238E27FC236}">
                <a16:creationId xmlns:a16="http://schemas.microsoft.com/office/drawing/2014/main" id="{177945F9-FE21-B645-8311-435444DC8B19}"/>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0" name="Text Placeholder 13">
            <a:extLst>
              <a:ext uri="{FF2B5EF4-FFF2-40B4-BE49-F238E27FC236}">
                <a16:creationId xmlns:a16="http://schemas.microsoft.com/office/drawing/2014/main" id="{CD2D4D61-16B3-A14B-BA94-830F8D2B99A7}"/>
              </a:ext>
            </a:extLst>
          </p:cNvPr>
          <p:cNvSpPr>
            <a:spLocks noGrp="1"/>
          </p:cNvSpPr>
          <p:nvPr>
            <p:ph type="body" sz="quarter" idx="12" hasCustomPrompt="1"/>
          </p:nvPr>
        </p:nvSpPr>
        <p:spPr>
          <a:xfrm>
            <a:off x="680443" y="1838780"/>
            <a:ext cx="4631389" cy="3784035"/>
          </a:xfrm>
        </p:spPr>
        <p:txBody>
          <a:bodyPr lIns="0" tIns="0" rIns="0" bIns="0">
            <a:normAutofit/>
          </a:bodyPr>
          <a:lstStyle>
            <a:lvl1pPr marL="342900" indent="-342900">
              <a:lnSpc>
                <a:spcPct val="100000"/>
              </a:lnSpc>
              <a:buSzPct val="100000"/>
              <a:buFontTx/>
              <a:buBlip>
                <a:blip r:embed="rId5"/>
              </a:buBlip>
              <a:defRPr sz="2400" baseline="0">
                <a:latin typeface="Arial" panose="020B0604020202020204" pitchFamily="34" charset="0"/>
              </a:defRPr>
            </a:lvl1pPr>
            <a:lvl2pPr marL="457200" indent="0">
              <a:buNone/>
              <a:defRPr/>
            </a:lvl2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sp>
        <p:nvSpPr>
          <p:cNvPr id="11" name="Text Placeholder 13">
            <a:extLst>
              <a:ext uri="{FF2B5EF4-FFF2-40B4-BE49-F238E27FC236}">
                <a16:creationId xmlns:a16="http://schemas.microsoft.com/office/drawing/2014/main" id="{FC87C2DB-B976-E64E-A33D-AB9C61ECC1FB}"/>
              </a:ext>
            </a:extLst>
          </p:cNvPr>
          <p:cNvSpPr>
            <a:spLocks noGrp="1"/>
          </p:cNvSpPr>
          <p:nvPr>
            <p:ph type="body" sz="quarter" idx="19" hasCustomPrompt="1"/>
          </p:nvPr>
        </p:nvSpPr>
        <p:spPr>
          <a:xfrm>
            <a:off x="5795311" y="1830161"/>
            <a:ext cx="4631389" cy="3792649"/>
          </a:xfrm>
        </p:spPr>
        <p:txBody>
          <a:bodyPr lIns="0" tIns="0" rIns="0" bIns="0">
            <a:normAutofit/>
          </a:bodyPr>
          <a:lstStyle>
            <a:lvl1pPr marL="342900" indent="-342900">
              <a:lnSpc>
                <a:spcPct val="100000"/>
              </a:lnSpc>
              <a:buSzPct val="100000"/>
              <a:buFontTx/>
              <a:buBlip>
                <a:blip r:embed="rId5"/>
              </a:buBlip>
              <a:defRPr sz="2400" baseline="0">
                <a:latin typeface="Arial" panose="020B0604020202020204" pitchFamily="34" charset="0"/>
              </a:defRPr>
            </a:lvl1pPr>
            <a:lvl2pPr marL="457200" indent="0">
              <a:buNone/>
              <a:defRPr/>
            </a:lvl2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pic>
        <p:nvPicPr>
          <p:cNvPr id="14" name="Picture 13"/>
          <p:cNvPicPr/>
          <p:nvPr userDrawn="1"/>
        </p:nvPicPr>
        <p:blipFill>
          <a:blip r:embed="rId6"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732556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White Single Line Title + NI Branding">
    <p:bg>
      <p:bgPr>
        <a:solidFill>
          <a:schemeClr val="bg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C3FFF48F-849D-C94B-A7E3-7F6D2E11A2E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57704"/>
            <a:ext cx="679918" cy="610941"/>
          </a:xfrm>
          <a:prstGeom prst="rect">
            <a:avLst/>
          </a:prstGeom>
        </p:spPr>
      </p:pic>
      <p:pic>
        <p:nvPicPr>
          <p:cNvPr id="14" name="Picture 13">
            <a:extLst>
              <a:ext uri="{FF2B5EF4-FFF2-40B4-BE49-F238E27FC236}">
                <a16:creationId xmlns:a16="http://schemas.microsoft.com/office/drawing/2014/main" id="{4423B98D-6108-F142-BD5C-B701E8A12E45}"/>
              </a:ext>
            </a:extLst>
          </p:cNvPr>
          <p:cNvPicPr>
            <a:picLocks noChangeAspect="1"/>
          </p:cNvPicPr>
          <p:nvPr userDrawn="1"/>
        </p:nvPicPr>
        <p:blipFill>
          <a:blip r:embed="rId4"/>
          <a:stretch>
            <a:fillRect/>
          </a:stretch>
        </p:blipFill>
        <p:spPr>
          <a:xfrm>
            <a:off x="10607983" y="5872493"/>
            <a:ext cx="38100" cy="1498600"/>
          </a:xfrm>
          <a:prstGeom prst="rect">
            <a:avLst/>
          </a:prstGeom>
        </p:spPr>
      </p:pic>
      <p:sp>
        <p:nvSpPr>
          <p:cNvPr id="17" name="Slide Number Placeholder 5">
            <a:extLst>
              <a:ext uri="{FF2B5EF4-FFF2-40B4-BE49-F238E27FC236}">
                <a16:creationId xmlns:a16="http://schemas.microsoft.com/office/drawing/2014/main" id="{9A4F85E8-7295-C142-9CFB-5E5E6E6823FD}"/>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8" name="Text Placeholder 87">
            <a:extLst>
              <a:ext uri="{FF2B5EF4-FFF2-40B4-BE49-F238E27FC236}">
                <a16:creationId xmlns:a16="http://schemas.microsoft.com/office/drawing/2014/main" id="{F3D36635-33C1-2E48-8D8D-F61E8BCBDBF0}"/>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8" name="TextBox 7">
            <a:extLst>
              <a:ext uri="{FF2B5EF4-FFF2-40B4-BE49-F238E27FC236}">
                <a16:creationId xmlns:a16="http://schemas.microsoft.com/office/drawing/2014/main" id="{5031A301-1FBB-0349-87C2-44DA71A4F55B}"/>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2" name="Graphic 11">
            <a:extLst>
              <a:ext uri="{FF2B5EF4-FFF2-40B4-BE49-F238E27FC236}">
                <a16:creationId xmlns:a16="http://schemas.microsoft.com/office/drawing/2014/main" id="{1200FC34-B6EB-144B-971E-AB6F04E03BE0}"/>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732456" y="5866356"/>
            <a:ext cx="669030" cy="749124"/>
          </a:xfrm>
          <a:prstGeom prst="rect">
            <a:avLst/>
          </a:prstGeom>
        </p:spPr>
      </p:pic>
    </p:spTree>
    <p:extLst>
      <p:ext uri="{BB962C8B-B14F-4D97-AF65-F5344CB8AC3E}">
        <p14:creationId xmlns:p14="http://schemas.microsoft.com/office/powerpoint/2010/main" val="81851589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Reversed Single Line Title + NI Branding">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610B1D-489F-BD4F-8676-06DE8881AC5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57704"/>
            <a:ext cx="679918" cy="610941"/>
          </a:xfrm>
          <a:prstGeom prst="rect">
            <a:avLst/>
          </a:prstGeom>
        </p:spPr>
      </p:pic>
      <p:sp>
        <p:nvSpPr>
          <p:cNvPr id="7" name="Rectangle 6">
            <a:extLst>
              <a:ext uri="{FF2B5EF4-FFF2-40B4-BE49-F238E27FC236}">
                <a16:creationId xmlns:a16="http://schemas.microsoft.com/office/drawing/2014/main" id="{31DF5413-79E6-C04A-B1B7-2743506EC4C3}"/>
              </a:ext>
            </a:extLst>
          </p:cNvPr>
          <p:cNvSpPr/>
          <p:nvPr userDrawn="1"/>
        </p:nvSpPr>
        <p:spPr>
          <a:xfrm>
            <a:off x="0" y="0"/>
            <a:ext cx="12192000" cy="145994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7">
            <a:extLst>
              <a:ext uri="{FF2B5EF4-FFF2-40B4-BE49-F238E27FC236}">
                <a16:creationId xmlns:a16="http://schemas.microsoft.com/office/drawing/2014/main" id="{998B152C-3BEF-994A-BD08-A513AA9181A2}"/>
              </a:ext>
            </a:extLst>
          </p:cNvPr>
          <p:cNvSpPr>
            <a:spLocks noGrp="1"/>
          </p:cNvSpPr>
          <p:nvPr>
            <p:ph type="body" sz="quarter" idx="11" hasCustomPrompt="1"/>
          </p:nvPr>
        </p:nvSpPr>
        <p:spPr>
          <a:xfrm>
            <a:off x="680442" y="360000"/>
            <a:ext cx="9746257" cy="891822"/>
          </a:xfrm>
        </p:spPr>
        <p:txBody>
          <a:bodyPr lIns="0" tIns="0" rIns="0" bIns="0">
            <a:normAutofit/>
          </a:bodyPr>
          <a:lstStyle>
            <a:lvl1pPr marL="0" indent="0">
              <a:lnSpc>
                <a:spcPct val="100000"/>
              </a:lnSpc>
              <a:buNone/>
              <a:defRPr sz="2800" b="1" baseline="0">
                <a:solidFill>
                  <a:schemeClr val="bg1"/>
                </a:solidFill>
                <a:latin typeface="Arial" panose="020B0604020202020204" pitchFamily="34" charset="0"/>
              </a:defRPr>
            </a:lvl1pPr>
          </a:lstStyle>
          <a:p>
            <a:pPr lvl="0"/>
            <a:r>
              <a:rPr lang="en-GB" dirty="0"/>
              <a:t>This is a Single Line Page Title</a:t>
            </a:r>
            <a:endParaRPr lang="en-US" dirty="0"/>
          </a:p>
        </p:txBody>
      </p:sp>
      <p:pic>
        <p:nvPicPr>
          <p:cNvPr id="14" name="Picture 13">
            <a:extLst>
              <a:ext uri="{FF2B5EF4-FFF2-40B4-BE49-F238E27FC236}">
                <a16:creationId xmlns:a16="http://schemas.microsoft.com/office/drawing/2014/main" id="{4423B98D-6108-F142-BD5C-B701E8A12E45}"/>
              </a:ext>
            </a:extLst>
          </p:cNvPr>
          <p:cNvPicPr>
            <a:picLocks noChangeAspect="1"/>
          </p:cNvPicPr>
          <p:nvPr userDrawn="1"/>
        </p:nvPicPr>
        <p:blipFill>
          <a:blip r:embed="rId4"/>
          <a:stretch>
            <a:fillRect/>
          </a:stretch>
        </p:blipFill>
        <p:spPr>
          <a:xfrm>
            <a:off x="10607983" y="5872493"/>
            <a:ext cx="38100" cy="1498600"/>
          </a:xfrm>
          <a:prstGeom prst="rect">
            <a:avLst/>
          </a:prstGeom>
        </p:spPr>
      </p:pic>
      <p:sp>
        <p:nvSpPr>
          <p:cNvPr id="17" name="Slide Number Placeholder 5">
            <a:extLst>
              <a:ext uri="{FF2B5EF4-FFF2-40B4-BE49-F238E27FC236}">
                <a16:creationId xmlns:a16="http://schemas.microsoft.com/office/drawing/2014/main" id="{9A4F85E8-7295-C142-9CFB-5E5E6E6823FD}"/>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9" name="TextBox 8">
            <a:extLst>
              <a:ext uri="{FF2B5EF4-FFF2-40B4-BE49-F238E27FC236}">
                <a16:creationId xmlns:a16="http://schemas.microsoft.com/office/drawing/2014/main" id="{1508FC74-772F-1944-9CB7-99E8EF15648B}"/>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0" name="Graphic 9">
            <a:extLst>
              <a:ext uri="{FF2B5EF4-FFF2-40B4-BE49-F238E27FC236}">
                <a16:creationId xmlns:a16="http://schemas.microsoft.com/office/drawing/2014/main" id="{20AC49BD-2942-0649-8E66-FAD9517B414C}"/>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732456" y="5866356"/>
            <a:ext cx="669030" cy="749124"/>
          </a:xfrm>
          <a:prstGeom prst="rect">
            <a:avLst/>
          </a:prstGeom>
        </p:spPr>
      </p:pic>
    </p:spTree>
    <p:extLst>
      <p:ext uri="{BB962C8B-B14F-4D97-AF65-F5344CB8AC3E}">
        <p14:creationId xmlns:p14="http://schemas.microsoft.com/office/powerpoint/2010/main" val="78545189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White Double Line Title + NI Branding">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6F08DC7-A362-7D44-8246-0BB6D371BAE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57704"/>
            <a:ext cx="679918" cy="610941"/>
          </a:xfrm>
          <a:prstGeom prst="rect">
            <a:avLst/>
          </a:prstGeom>
        </p:spPr>
      </p:pic>
      <p:sp>
        <p:nvSpPr>
          <p:cNvPr id="9" name="Text Placeholder 87">
            <a:extLst>
              <a:ext uri="{FF2B5EF4-FFF2-40B4-BE49-F238E27FC236}">
                <a16:creationId xmlns:a16="http://schemas.microsoft.com/office/drawing/2014/main" id="{F0561D55-421F-024B-9EA0-42B8CAAA5ABC}"/>
              </a:ext>
            </a:extLst>
          </p:cNvPr>
          <p:cNvSpPr>
            <a:spLocks noGrp="1"/>
          </p:cNvSpPr>
          <p:nvPr>
            <p:ph type="body" sz="quarter" idx="10" hasCustomPrompt="1"/>
          </p:nvPr>
        </p:nvSpPr>
        <p:spPr>
          <a:xfrm>
            <a:off x="680442" y="360000"/>
            <a:ext cx="9746257" cy="891822"/>
          </a:xfr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2D2D2C"/>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pic>
        <p:nvPicPr>
          <p:cNvPr id="10" name="Picture 9">
            <a:extLst>
              <a:ext uri="{FF2B5EF4-FFF2-40B4-BE49-F238E27FC236}">
                <a16:creationId xmlns:a16="http://schemas.microsoft.com/office/drawing/2014/main" id="{C5770142-69E7-6343-BAD4-28E25E488217}"/>
              </a:ext>
            </a:extLst>
          </p:cNvPr>
          <p:cNvPicPr>
            <a:picLocks noChangeAspect="1"/>
          </p:cNvPicPr>
          <p:nvPr userDrawn="1"/>
        </p:nvPicPr>
        <p:blipFill>
          <a:blip r:embed="rId4"/>
          <a:stretch>
            <a:fillRect/>
          </a:stretch>
        </p:blipFill>
        <p:spPr>
          <a:xfrm>
            <a:off x="10607983" y="5866356"/>
            <a:ext cx="38100" cy="1498600"/>
          </a:xfrm>
          <a:prstGeom prst="rect">
            <a:avLst/>
          </a:prstGeom>
        </p:spPr>
      </p:pic>
      <p:pic>
        <p:nvPicPr>
          <p:cNvPr id="14" name="Graphic 13">
            <a:extLst>
              <a:ext uri="{FF2B5EF4-FFF2-40B4-BE49-F238E27FC236}">
                <a16:creationId xmlns:a16="http://schemas.microsoft.com/office/drawing/2014/main" id="{5406EDA0-7CF6-7E4F-8ACD-5414AB237524}"/>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732456" y="5866356"/>
            <a:ext cx="669030" cy="749124"/>
          </a:xfrm>
          <a:prstGeom prst="rect">
            <a:avLst/>
          </a:prstGeom>
        </p:spPr>
      </p:pic>
      <p:sp>
        <p:nvSpPr>
          <p:cNvPr id="15" name="Slide Number Placeholder 5">
            <a:extLst>
              <a:ext uri="{FF2B5EF4-FFF2-40B4-BE49-F238E27FC236}">
                <a16:creationId xmlns:a16="http://schemas.microsoft.com/office/drawing/2014/main" id="{8BD4F510-9A73-624D-8EFA-51D2354F312A}"/>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7" name="TextBox 6">
            <a:extLst>
              <a:ext uri="{FF2B5EF4-FFF2-40B4-BE49-F238E27FC236}">
                <a16:creationId xmlns:a16="http://schemas.microsoft.com/office/drawing/2014/main" id="{2392AC7D-0A92-D841-8266-9347CEADF1A5}"/>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spTree>
    <p:extLst>
      <p:ext uri="{BB962C8B-B14F-4D97-AF65-F5344CB8AC3E}">
        <p14:creationId xmlns:p14="http://schemas.microsoft.com/office/powerpoint/2010/main" val="209337446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White Title + Para + Image + NI Branding">
    <p:bg>
      <p:bgPr>
        <a:solidFill>
          <a:schemeClr val="bg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CC2A943-8008-164F-91C6-C943A8E51F3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57704"/>
            <a:ext cx="679918" cy="610941"/>
          </a:xfrm>
          <a:prstGeom prst="rect">
            <a:avLst/>
          </a:prstGeom>
        </p:spPr>
      </p:pic>
      <p:sp>
        <p:nvSpPr>
          <p:cNvPr id="12" name="Text Placeholder 87">
            <a:extLst>
              <a:ext uri="{FF2B5EF4-FFF2-40B4-BE49-F238E27FC236}">
                <a16:creationId xmlns:a16="http://schemas.microsoft.com/office/drawing/2014/main" id="{1FF03505-48B8-D84B-87D7-B34E91A0BBE6}"/>
              </a:ext>
            </a:extLst>
          </p:cNvPr>
          <p:cNvSpPr>
            <a:spLocks noGrp="1"/>
          </p:cNvSpPr>
          <p:nvPr>
            <p:ph type="body" sz="quarter" idx="10" hasCustomPrompt="1"/>
          </p:nvPr>
        </p:nvSpPr>
        <p:spPr>
          <a:xfrm>
            <a:off x="680720" y="360000"/>
            <a:ext cx="5415280"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pic>
        <p:nvPicPr>
          <p:cNvPr id="9" name="Picture 8">
            <a:extLst>
              <a:ext uri="{FF2B5EF4-FFF2-40B4-BE49-F238E27FC236}">
                <a16:creationId xmlns:a16="http://schemas.microsoft.com/office/drawing/2014/main" id="{DD1C4CF4-A46A-004B-AB3E-9ABDECBADCF4}"/>
              </a:ext>
            </a:extLst>
          </p:cNvPr>
          <p:cNvPicPr>
            <a:picLocks noChangeAspect="1"/>
          </p:cNvPicPr>
          <p:nvPr userDrawn="1"/>
        </p:nvPicPr>
        <p:blipFill>
          <a:blip r:embed="rId4"/>
          <a:stretch>
            <a:fillRect/>
          </a:stretch>
        </p:blipFill>
        <p:spPr>
          <a:xfrm>
            <a:off x="10607983" y="5872493"/>
            <a:ext cx="38100" cy="1498600"/>
          </a:xfrm>
          <a:prstGeom prst="rect">
            <a:avLst/>
          </a:prstGeom>
        </p:spPr>
      </p:pic>
      <p:pic>
        <p:nvPicPr>
          <p:cNvPr id="16" name="Graphic 15">
            <a:extLst>
              <a:ext uri="{FF2B5EF4-FFF2-40B4-BE49-F238E27FC236}">
                <a16:creationId xmlns:a16="http://schemas.microsoft.com/office/drawing/2014/main" id="{EDAC5138-D804-D74C-9B5D-73529841D79C}"/>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732456" y="5872493"/>
            <a:ext cx="669030" cy="749124"/>
          </a:xfrm>
          <a:prstGeom prst="rect">
            <a:avLst/>
          </a:prstGeom>
        </p:spPr>
      </p:pic>
      <p:sp>
        <p:nvSpPr>
          <p:cNvPr id="17" name="Slide Number Placeholder 5">
            <a:extLst>
              <a:ext uri="{FF2B5EF4-FFF2-40B4-BE49-F238E27FC236}">
                <a16:creationId xmlns:a16="http://schemas.microsoft.com/office/drawing/2014/main" id="{EE37FBCC-8275-FA4B-ADCC-678CC7FF8B9D}"/>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9" name="Text Placeholder 87">
            <a:extLst>
              <a:ext uri="{FF2B5EF4-FFF2-40B4-BE49-F238E27FC236}">
                <a16:creationId xmlns:a16="http://schemas.microsoft.com/office/drawing/2014/main" id="{E69A4D91-0995-DC4B-97CC-2E5CED5C5EBB}"/>
              </a:ext>
            </a:extLst>
          </p:cNvPr>
          <p:cNvSpPr>
            <a:spLocks noGrp="1"/>
          </p:cNvSpPr>
          <p:nvPr>
            <p:ph type="body" sz="quarter" idx="11" hasCustomPrompt="1"/>
          </p:nvPr>
        </p:nvSpPr>
        <p:spPr>
          <a:xfrm>
            <a:off x="680443" y="1838780"/>
            <a:ext cx="5415280" cy="3779383"/>
          </a:xfrm>
        </p:spPr>
        <p:txBody>
          <a:bodyPr lIns="0" tIns="0" rIns="0" bIns="0">
            <a:normAutofit/>
          </a:bodyPr>
          <a:lstStyle>
            <a:lvl1pPr marL="0" marR="0" indent="-360000" algn="l" defTabSz="914400" rtl="0" eaLnBrk="1" fontAlgn="auto" latinLnBrk="0" hangingPunct="1">
              <a:lnSpc>
                <a:spcPct val="100000"/>
              </a:lnSpc>
              <a:spcBef>
                <a:spcPts val="0"/>
              </a:spcBef>
              <a:spcAft>
                <a:spcPts val="0"/>
              </a:spcAft>
              <a:buClr>
                <a:srgbClr val="44C8F5"/>
              </a:buClr>
              <a:buSzPct val="70000"/>
              <a:buFontTx/>
              <a:buNone/>
              <a:tabLst/>
              <a:defRPr sz="2400" baseline="0">
                <a:solidFill>
                  <a:srgbClr val="2D2D2C"/>
                </a:solidFill>
                <a:latin typeface="Arial" panose="020B0604020202020204" pitchFamily="34" charset="0"/>
              </a:defRPr>
            </a:lvl1pPr>
          </a:lstStyle>
          <a:p>
            <a:pPr lvl="0"/>
            <a:r>
              <a:rPr lang="en-GB" dirty="0"/>
              <a:t>This is a short paragraph of body</a:t>
            </a:r>
            <a:br>
              <a:rPr lang="en-GB" dirty="0"/>
            </a:br>
            <a:r>
              <a:rPr lang="en-GB" dirty="0"/>
              <a:t>copy, with an image. This is a short paragraph of body copy with an image. This is a short paragraph of body copy with an image.</a:t>
            </a:r>
          </a:p>
        </p:txBody>
      </p:sp>
      <p:sp>
        <p:nvSpPr>
          <p:cNvPr id="21" name="Picture Placeholder 38">
            <a:extLst>
              <a:ext uri="{FF2B5EF4-FFF2-40B4-BE49-F238E27FC236}">
                <a16:creationId xmlns:a16="http://schemas.microsoft.com/office/drawing/2014/main" id="{5F63CCC7-29EC-9245-A3F7-5F10D2D6B25F}"/>
              </a:ext>
            </a:extLst>
          </p:cNvPr>
          <p:cNvSpPr>
            <a:spLocks noGrp="1"/>
          </p:cNvSpPr>
          <p:nvPr>
            <p:ph type="pic" sz="quarter" idx="13" hasCustomPrompt="1"/>
          </p:nvPr>
        </p:nvSpPr>
        <p:spPr>
          <a:xfrm>
            <a:off x="6995160" y="0"/>
            <a:ext cx="5196840" cy="5618163"/>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1" name="TextBox 10">
            <a:extLst>
              <a:ext uri="{FF2B5EF4-FFF2-40B4-BE49-F238E27FC236}">
                <a16:creationId xmlns:a16="http://schemas.microsoft.com/office/drawing/2014/main" id="{A78D040E-FBAB-7B45-A61F-DCB77498948A}"/>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spTree>
    <p:extLst>
      <p:ext uri="{BB962C8B-B14F-4D97-AF65-F5344CB8AC3E}">
        <p14:creationId xmlns:p14="http://schemas.microsoft.com/office/powerpoint/2010/main" val="7714850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hite Hex/Bright Blue Corner">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 Placeholder 87">
            <a:extLst>
              <a:ext uri="{FF2B5EF4-FFF2-40B4-BE49-F238E27FC236}">
                <a16:creationId xmlns:a16="http://schemas.microsoft.com/office/drawing/2014/main" id="{2BA2878B-8557-8447-AB35-B5CCDEFD1EF0}"/>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87">
            <a:extLst>
              <a:ext uri="{FF2B5EF4-FFF2-40B4-BE49-F238E27FC236}">
                <a16:creationId xmlns:a16="http://schemas.microsoft.com/office/drawing/2014/main" id="{3890C262-40B1-8848-A1A5-47A11DCE9B41}"/>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pic>
        <p:nvPicPr>
          <p:cNvPr id="9" name="Graphic 8">
            <a:extLst>
              <a:ext uri="{FF2B5EF4-FFF2-40B4-BE49-F238E27FC236}">
                <a16:creationId xmlns:a16="http://schemas.microsoft.com/office/drawing/2014/main" id="{CDC8C12F-89A2-0349-8B95-8F0790A147C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926944" y="2528705"/>
            <a:ext cx="22972880" cy="12922245"/>
          </a:xfrm>
          <a:prstGeom prst="rect">
            <a:avLst/>
          </a:prstGeom>
        </p:spPr>
      </p:pic>
      <p:pic>
        <p:nvPicPr>
          <p:cNvPr id="18" name="Graphic 17">
            <a:extLst>
              <a:ext uri="{FF2B5EF4-FFF2-40B4-BE49-F238E27FC236}">
                <a16:creationId xmlns:a16="http://schemas.microsoft.com/office/drawing/2014/main" id="{3BBF279B-B9D6-B046-BB73-FC9D92454C76}"/>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10830808" y="5870354"/>
            <a:ext cx="679918" cy="610940"/>
          </a:xfrm>
          <a:prstGeom prst="rect">
            <a:avLst/>
          </a:prstGeom>
        </p:spPr>
      </p:pic>
      <p:sp>
        <p:nvSpPr>
          <p:cNvPr id="13" name="TextBox 12">
            <a:extLst>
              <a:ext uri="{FF2B5EF4-FFF2-40B4-BE49-F238E27FC236}">
                <a16:creationId xmlns:a16="http://schemas.microsoft.com/office/drawing/2014/main" id="{9F3B8E16-6BB8-6A49-B318-261D6C3AF52F}"/>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388203681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White Title + Bullets + Image + NI Branding">
    <p:bg>
      <p:bgPr>
        <a:solidFill>
          <a:schemeClr val="bg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84DFDEAF-6A52-F045-A44D-9B7DD0A994B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57704"/>
            <a:ext cx="679918" cy="610941"/>
          </a:xfrm>
          <a:prstGeom prst="rect">
            <a:avLst/>
          </a:prstGeom>
        </p:spPr>
      </p:pic>
      <p:sp>
        <p:nvSpPr>
          <p:cNvPr id="12" name="Text Placeholder 87">
            <a:extLst>
              <a:ext uri="{FF2B5EF4-FFF2-40B4-BE49-F238E27FC236}">
                <a16:creationId xmlns:a16="http://schemas.microsoft.com/office/drawing/2014/main" id="{1FF03505-48B8-D84B-87D7-B34E91A0BBE6}"/>
              </a:ext>
            </a:extLst>
          </p:cNvPr>
          <p:cNvSpPr>
            <a:spLocks noGrp="1"/>
          </p:cNvSpPr>
          <p:nvPr>
            <p:ph type="body" sz="quarter" idx="10" hasCustomPrompt="1"/>
          </p:nvPr>
        </p:nvSpPr>
        <p:spPr>
          <a:xfrm>
            <a:off x="680720" y="360000"/>
            <a:ext cx="5415280"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pic>
        <p:nvPicPr>
          <p:cNvPr id="9" name="Picture 8">
            <a:extLst>
              <a:ext uri="{FF2B5EF4-FFF2-40B4-BE49-F238E27FC236}">
                <a16:creationId xmlns:a16="http://schemas.microsoft.com/office/drawing/2014/main" id="{DD1C4CF4-A46A-004B-AB3E-9ABDECBADCF4}"/>
              </a:ext>
            </a:extLst>
          </p:cNvPr>
          <p:cNvPicPr>
            <a:picLocks noChangeAspect="1"/>
          </p:cNvPicPr>
          <p:nvPr userDrawn="1"/>
        </p:nvPicPr>
        <p:blipFill>
          <a:blip r:embed="rId4"/>
          <a:stretch>
            <a:fillRect/>
          </a:stretch>
        </p:blipFill>
        <p:spPr>
          <a:xfrm>
            <a:off x="10607983" y="5872493"/>
            <a:ext cx="38100" cy="1498600"/>
          </a:xfrm>
          <a:prstGeom prst="rect">
            <a:avLst/>
          </a:prstGeom>
        </p:spPr>
      </p:pic>
      <p:pic>
        <p:nvPicPr>
          <p:cNvPr id="16" name="Graphic 15">
            <a:extLst>
              <a:ext uri="{FF2B5EF4-FFF2-40B4-BE49-F238E27FC236}">
                <a16:creationId xmlns:a16="http://schemas.microsoft.com/office/drawing/2014/main" id="{EDAC5138-D804-D74C-9B5D-73529841D79C}"/>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732456" y="5872493"/>
            <a:ext cx="669030" cy="749124"/>
          </a:xfrm>
          <a:prstGeom prst="rect">
            <a:avLst/>
          </a:prstGeom>
        </p:spPr>
      </p:pic>
      <p:sp>
        <p:nvSpPr>
          <p:cNvPr id="17" name="Slide Number Placeholder 5">
            <a:extLst>
              <a:ext uri="{FF2B5EF4-FFF2-40B4-BE49-F238E27FC236}">
                <a16:creationId xmlns:a16="http://schemas.microsoft.com/office/drawing/2014/main" id="{EE37FBCC-8275-FA4B-ADCC-678CC7FF8B9D}"/>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9" name="Text Placeholder 87">
            <a:extLst>
              <a:ext uri="{FF2B5EF4-FFF2-40B4-BE49-F238E27FC236}">
                <a16:creationId xmlns:a16="http://schemas.microsoft.com/office/drawing/2014/main" id="{E69A4D91-0995-DC4B-97CC-2E5CED5C5EBB}"/>
              </a:ext>
            </a:extLst>
          </p:cNvPr>
          <p:cNvSpPr>
            <a:spLocks noGrp="1"/>
          </p:cNvSpPr>
          <p:nvPr>
            <p:ph type="body" sz="quarter" idx="11" hasCustomPrompt="1"/>
          </p:nvPr>
        </p:nvSpPr>
        <p:spPr>
          <a:xfrm>
            <a:off x="680443" y="1838780"/>
            <a:ext cx="5415280" cy="3779383"/>
          </a:xfrm>
        </p:spPr>
        <p:txBody>
          <a:bodyPr lIns="0" tIns="0" rIns="0" bIns="0">
            <a:normAutofit/>
          </a:bodyPr>
          <a:lstStyle>
            <a:lvl1pPr marL="0" marR="0" indent="-360000" algn="l" defTabSz="914400" rtl="0" eaLnBrk="1" fontAlgn="auto" latinLnBrk="0" hangingPunct="1">
              <a:lnSpc>
                <a:spcPct val="150000"/>
              </a:lnSpc>
              <a:spcBef>
                <a:spcPts val="0"/>
              </a:spcBef>
              <a:spcAft>
                <a:spcPts val="0"/>
              </a:spcAft>
              <a:buClr>
                <a:srgbClr val="44C8F5"/>
              </a:buClr>
              <a:buSzPct val="100000"/>
              <a:buFontTx/>
              <a:buBlip>
                <a:blip r:embed="rId7"/>
              </a:buBlip>
              <a:tabLst/>
              <a:defRPr sz="2400" baseline="0">
                <a:solidFill>
                  <a:srgbClr val="2D2D2C"/>
                </a:solidFill>
                <a:latin typeface="Arial" panose="020B0604020202020204" pitchFamily="34" charset="0"/>
              </a:defRPr>
            </a:lvl1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sp>
        <p:nvSpPr>
          <p:cNvPr id="21" name="Picture Placeholder 38">
            <a:extLst>
              <a:ext uri="{FF2B5EF4-FFF2-40B4-BE49-F238E27FC236}">
                <a16:creationId xmlns:a16="http://schemas.microsoft.com/office/drawing/2014/main" id="{5F63CCC7-29EC-9245-A3F7-5F10D2D6B25F}"/>
              </a:ext>
            </a:extLst>
          </p:cNvPr>
          <p:cNvSpPr>
            <a:spLocks noGrp="1"/>
          </p:cNvSpPr>
          <p:nvPr>
            <p:ph type="pic" sz="quarter" idx="13" hasCustomPrompt="1"/>
          </p:nvPr>
        </p:nvSpPr>
        <p:spPr>
          <a:xfrm>
            <a:off x="6995160" y="0"/>
            <a:ext cx="5196840" cy="5618163"/>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1" name="TextBox 10">
            <a:extLst>
              <a:ext uri="{FF2B5EF4-FFF2-40B4-BE49-F238E27FC236}">
                <a16:creationId xmlns:a16="http://schemas.microsoft.com/office/drawing/2014/main" id="{CD71D81C-69C0-6148-B13F-828DDDA744C3}"/>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spTree>
    <p:extLst>
      <p:ext uri="{BB962C8B-B14F-4D97-AF65-F5344CB8AC3E}">
        <p14:creationId xmlns:p14="http://schemas.microsoft.com/office/powerpoint/2010/main" val="32873700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White Title + 3 Images + NI Branding">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C0F6E2F-84B4-4D44-8471-9FA4D1A9730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57704"/>
            <a:ext cx="679918" cy="610941"/>
          </a:xfrm>
          <a:prstGeom prst="rect">
            <a:avLst/>
          </a:prstGeom>
        </p:spPr>
      </p:pic>
      <p:sp>
        <p:nvSpPr>
          <p:cNvPr id="13" name="Text Placeholder 87">
            <a:extLst>
              <a:ext uri="{FF2B5EF4-FFF2-40B4-BE49-F238E27FC236}">
                <a16:creationId xmlns:a16="http://schemas.microsoft.com/office/drawing/2014/main" id="{AED67AC5-4812-654B-90B3-25608AF17338}"/>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pic>
        <p:nvPicPr>
          <p:cNvPr id="18" name="Picture 17">
            <a:extLst>
              <a:ext uri="{FF2B5EF4-FFF2-40B4-BE49-F238E27FC236}">
                <a16:creationId xmlns:a16="http://schemas.microsoft.com/office/drawing/2014/main" id="{BA6A2768-4055-B04B-8C59-DC9E08B01954}"/>
              </a:ext>
            </a:extLst>
          </p:cNvPr>
          <p:cNvPicPr>
            <a:picLocks noChangeAspect="1"/>
          </p:cNvPicPr>
          <p:nvPr userDrawn="1"/>
        </p:nvPicPr>
        <p:blipFill>
          <a:blip r:embed="rId4"/>
          <a:stretch>
            <a:fillRect/>
          </a:stretch>
        </p:blipFill>
        <p:spPr>
          <a:xfrm>
            <a:off x="10607983" y="5872493"/>
            <a:ext cx="38100" cy="1498600"/>
          </a:xfrm>
          <a:prstGeom prst="rect">
            <a:avLst/>
          </a:prstGeom>
        </p:spPr>
      </p:pic>
      <p:pic>
        <p:nvPicPr>
          <p:cNvPr id="23" name="Graphic 22">
            <a:extLst>
              <a:ext uri="{FF2B5EF4-FFF2-40B4-BE49-F238E27FC236}">
                <a16:creationId xmlns:a16="http://schemas.microsoft.com/office/drawing/2014/main" id="{FCD1968D-0167-F44B-ADB2-D34E41194439}"/>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732456" y="5872493"/>
            <a:ext cx="669030" cy="749124"/>
          </a:xfrm>
          <a:prstGeom prst="rect">
            <a:avLst/>
          </a:prstGeom>
        </p:spPr>
      </p:pic>
      <p:sp>
        <p:nvSpPr>
          <p:cNvPr id="24" name="Slide Number Placeholder 5">
            <a:extLst>
              <a:ext uri="{FF2B5EF4-FFF2-40B4-BE49-F238E27FC236}">
                <a16:creationId xmlns:a16="http://schemas.microsoft.com/office/drawing/2014/main" id="{4A0FFECA-66DA-814D-AC85-0BB69EF8AED7}"/>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28" name="Picture Placeholder 12">
            <a:extLst>
              <a:ext uri="{FF2B5EF4-FFF2-40B4-BE49-F238E27FC236}">
                <a16:creationId xmlns:a16="http://schemas.microsoft.com/office/drawing/2014/main" id="{28C0B4C2-6714-054D-B011-DF4B0A88D4F4}"/>
              </a:ext>
            </a:extLst>
          </p:cNvPr>
          <p:cNvSpPr>
            <a:spLocks noGrp="1"/>
          </p:cNvSpPr>
          <p:nvPr>
            <p:ph type="pic" sz="quarter" idx="18" hasCustomPrompt="1"/>
          </p:nvPr>
        </p:nvSpPr>
        <p:spPr>
          <a:xfrm>
            <a:off x="680442"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29" name="Text Placeholder 87">
            <a:extLst>
              <a:ext uri="{FF2B5EF4-FFF2-40B4-BE49-F238E27FC236}">
                <a16:creationId xmlns:a16="http://schemas.microsoft.com/office/drawing/2014/main" id="{CF7A6B7B-189E-E44D-9EF2-4F6C5B4203F9}"/>
              </a:ext>
            </a:extLst>
          </p:cNvPr>
          <p:cNvSpPr>
            <a:spLocks noGrp="1"/>
          </p:cNvSpPr>
          <p:nvPr>
            <p:ph type="body" sz="quarter" idx="15" hasCustomPrompt="1"/>
          </p:nvPr>
        </p:nvSpPr>
        <p:spPr>
          <a:xfrm>
            <a:off x="680443" y="4882402"/>
            <a:ext cx="1329312" cy="248398"/>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30" name="Text Placeholder 87">
            <a:extLst>
              <a:ext uri="{FF2B5EF4-FFF2-40B4-BE49-F238E27FC236}">
                <a16:creationId xmlns:a16="http://schemas.microsoft.com/office/drawing/2014/main" id="{AA15C727-8E78-344F-A509-E4B00209BD43}"/>
              </a:ext>
            </a:extLst>
          </p:cNvPr>
          <p:cNvSpPr>
            <a:spLocks noGrp="1"/>
          </p:cNvSpPr>
          <p:nvPr>
            <p:ph type="body" sz="quarter" idx="16" hasCustomPrompt="1"/>
          </p:nvPr>
        </p:nvSpPr>
        <p:spPr>
          <a:xfrm>
            <a:off x="4477439" y="4882401"/>
            <a:ext cx="1329312" cy="248397"/>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31" name="Text Placeholder 87">
            <a:extLst>
              <a:ext uri="{FF2B5EF4-FFF2-40B4-BE49-F238E27FC236}">
                <a16:creationId xmlns:a16="http://schemas.microsoft.com/office/drawing/2014/main" id="{7E8A1051-9690-FB4F-9BD6-D817A8ACF4EB}"/>
              </a:ext>
            </a:extLst>
          </p:cNvPr>
          <p:cNvSpPr>
            <a:spLocks noGrp="1"/>
          </p:cNvSpPr>
          <p:nvPr>
            <p:ph type="body" sz="quarter" idx="17" hasCustomPrompt="1"/>
          </p:nvPr>
        </p:nvSpPr>
        <p:spPr>
          <a:xfrm>
            <a:off x="8299837" y="4882395"/>
            <a:ext cx="1329312" cy="248396"/>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32" name="Picture Placeholder 12">
            <a:extLst>
              <a:ext uri="{FF2B5EF4-FFF2-40B4-BE49-F238E27FC236}">
                <a16:creationId xmlns:a16="http://schemas.microsoft.com/office/drawing/2014/main" id="{A40D489E-75B9-AD4D-AAAE-F672670634B0}"/>
              </a:ext>
            </a:extLst>
          </p:cNvPr>
          <p:cNvSpPr>
            <a:spLocks noGrp="1"/>
          </p:cNvSpPr>
          <p:nvPr>
            <p:ph type="pic" sz="quarter" idx="19" hasCustomPrompt="1"/>
          </p:nvPr>
        </p:nvSpPr>
        <p:spPr>
          <a:xfrm>
            <a:off x="4476000"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33" name="Picture Placeholder 12">
            <a:extLst>
              <a:ext uri="{FF2B5EF4-FFF2-40B4-BE49-F238E27FC236}">
                <a16:creationId xmlns:a16="http://schemas.microsoft.com/office/drawing/2014/main" id="{E361C059-4FAC-154C-9AB9-1BE8F12CF156}"/>
              </a:ext>
            </a:extLst>
          </p:cNvPr>
          <p:cNvSpPr>
            <a:spLocks noGrp="1"/>
          </p:cNvSpPr>
          <p:nvPr>
            <p:ph type="pic" sz="quarter" idx="20" hasCustomPrompt="1"/>
          </p:nvPr>
        </p:nvSpPr>
        <p:spPr>
          <a:xfrm>
            <a:off x="8271560"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14" name="TextBox 13">
            <a:extLst>
              <a:ext uri="{FF2B5EF4-FFF2-40B4-BE49-F238E27FC236}">
                <a16:creationId xmlns:a16="http://schemas.microsoft.com/office/drawing/2014/main" id="{43A30C97-193A-9840-A60B-C7906D998541}"/>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pPr algn="ctr"/>
              <a:t>26/05/2021</a:t>
            </a:fld>
            <a:endParaRPr lang="en-US" sz="1400" dirty="0">
              <a:solidFill>
                <a:schemeClr val="tx1">
                  <a:lumMod val="75000"/>
                  <a:lumOff val="25000"/>
                </a:schemeClr>
              </a:solidFill>
            </a:endParaRPr>
          </a:p>
        </p:txBody>
      </p:sp>
    </p:spTree>
    <p:extLst>
      <p:ext uri="{BB962C8B-B14F-4D97-AF65-F5344CB8AC3E}">
        <p14:creationId xmlns:p14="http://schemas.microsoft.com/office/powerpoint/2010/main" val="359145916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Title + 2 Columns Text + NI Brandin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1584639-8881-B247-B233-5A8CD371F2F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57704"/>
            <a:ext cx="679918" cy="610941"/>
          </a:xfrm>
          <a:prstGeom prst="rect">
            <a:avLst/>
          </a:prstGeom>
        </p:spPr>
      </p:pic>
      <p:sp>
        <p:nvSpPr>
          <p:cNvPr id="10" name="Text Placeholder 87">
            <a:extLst>
              <a:ext uri="{FF2B5EF4-FFF2-40B4-BE49-F238E27FC236}">
                <a16:creationId xmlns:a16="http://schemas.microsoft.com/office/drawing/2014/main" id="{ED609F84-3B1F-5340-9A7F-ED80A84605A6}"/>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pic>
        <p:nvPicPr>
          <p:cNvPr id="11" name="Picture 10">
            <a:extLst>
              <a:ext uri="{FF2B5EF4-FFF2-40B4-BE49-F238E27FC236}">
                <a16:creationId xmlns:a16="http://schemas.microsoft.com/office/drawing/2014/main" id="{E2FBB14E-3761-9740-9334-C9AEAD8B1B55}"/>
              </a:ext>
            </a:extLst>
          </p:cNvPr>
          <p:cNvPicPr>
            <a:picLocks noChangeAspect="1"/>
          </p:cNvPicPr>
          <p:nvPr userDrawn="1"/>
        </p:nvPicPr>
        <p:blipFill>
          <a:blip r:embed="rId4"/>
          <a:stretch>
            <a:fillRect/>
          </a:stretch>
        </p:blipFill>
        <p:spPr>
          <a:xfrm>
            <a:off x="10607983" y="5872493"/>
            <a:ext cx="38100" cy="1498600"/>
          </a:xfrm>
          <a:prstGeom prst="rect">
            <a:avLst/>
          </a:prstGeom>
        </p:spPr>
      </p:pic>
      <p:pic>
        <p:nvPicPr>
          <p:cNvPr id="16" name="Graphic 15">
            <a:extLst>
              <a:ext uri="{FF2B5EF4-FFF2-40B4-BE49-F238E27FC236}">
                <a16:creationId xmlns:a16="http://schemas.microsoft.com/office/drawing/2014/main" id="{92B142F4-F08E-B04C-B179-F00C86EEEAA6}"/>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732456" y="5872493"/>
            <a:ext cx="669030" cy="749124"/>
          </a:xfrm>
          <a:prstGeom prst="rect">
            <a:avLst/>
          </a:prstGeom>
        </p:spPr>
      </p:pic>
      <p:sp>
        <p:nvSpPr>
          <p:cNvPr id="17" name="Slide Number Placeholder 5">
            <a:extLst>
              <a:ext uri="{FF2B5EF4-FFF2-40B4-BE49-F238E27FC236}">
                <a16:creationId xmlns:a16="http://schemas.microsoft.com/office/drawing/2014/main" id="{5191933C-3A4D-AB4E-847E-B11D8683D6A2}"/>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20" name="Text Placeholder 13">
            <a:extLst>
              <a:ext uri="{FF2B5EF4-FFF2-40B4-BE49-F238E27FC236}">
                <a16:creationId xmlns:a16="http://schemas.microsoft.com/office/drawing/2014/main" id="{C922413B-4E3B-5F44-9A66-C22A5D235B96}"/>
              </a:ext>
            </a:extLst>
          </p:cNvPr>
          <p:cNvSpPr>
            <a:spLocks noGrp="1"/>
          </p:cNvSpPr>
          <p:nvPr>
            <p:ph type="body" sz="quarter" idx="12" hasCustomPrompt="1"/>
          </p:nvPr>
        </p:nvSpPr>
        <p:spPr>
          <a:xfrm>
            <a:off x="680443" y="1838780"/>
            <a:ext cx="4631389" cy="3784035"/>
          </a:xfrm>
        </p:spPr>
        <p:txBody>
          <a:bodyPr lIns="0" tIns="0" rIns="0" bIns="0">
            <a:normAutofit/>
          </a:bodyPr>
          <a:lstStyle>
            <a:lvl1pPr marL="0" indent="0">
              <a:lnSpc>
                <a:spcPct val="100000"/>
              </a:lnSpc>
              <a:buNone/>
              <a:defRPr sz="2400" baseline="0">
                <a:latin typeface="Arial" panose="020B0604020202020204" pitchFamily="34" charset="0"/>
              </a:defRPr>
            </a:lvl1pPr>
            <a:lvl2pPr marL="457200" indent="0">
              <a:buNone/>
              <a:defRPr/>
            </a:lvl2pPr>
          </a:lstStyle>
          <a:p>
            <a:pPr lvl="0"/>
            <a:r>
              <a:rPr lang="en-GB" dirty="0"/>
              <a:t>Body copy in here.</a:t>
            </a:r>
            <a:endParaRPr lang="en-US" dirty="0"/>
          </a:p>
        </p:txBody>
      </p:sp>
      <p:sp>
        <p:nvSpPr>
          <p:cNvPr id="21" name="Text Placeholder 13">
            <a:extLst>
              <a:ext uri="{FF2B5EF4-FFF2-40B4-BE49-F238E27FC236}">
                <a16:creationId xmlns:a16="http://schemas.microsoft.com/office/drawing/2014/main" id="{D2A6C5E7-CB7E-694D-897E-69FC8D72548F}"/>
              </a:ext>
            </a:extLst>
          </p:cNvPr>
          <p:cNvSpPr>
            <a:spLocks noGrp="1"/>
          </p:cNvSpPr>
          <p:nvPr>
            <p:ph type="body" sz="quarter" idx="19" hasCustomPrompt="1"/>
          </p:nvPr>
        </p:nvSpPr>
        <p:spPr>
          <a:xfrm>
            <a:off x="5795311" y="1830161"/>
            <a:ext cx="4631389" cy="3792649"/>
          </a:xfrm>
        </p:spPr>
        <p:txBody>
          <a:bodyPr lIns="0" tIns="0" rIns="0" bIns="0">
            <a:normAutofit/>
          </a:bodyPr>
          <a:lstStyle>
            <a:lvl1pPr marL="0" indent="0">
              <a:lnSpc>
                <a:spcPct val="100000"/>
              </a:lnSpc>
              <a:buNone/>
              <a:defRPr sz="2400" baseline="0">
                <a:latin typeface="Arial" panose="020B0604020202020204" pitchFamily="34" charset="0"/>
              </a:defRPr>
            </a:lvl1pPr>
            <a:lvl2pPr marL="457200" indent="0">
              <a:buNone/>
              <a:defRPr/>
            </a:lvl2pPr>
          </a:lstStyle>
          <a:p>
            <a:pPr lvl="0"/>
            <a:r>
              <a:rPr lang="en-GB" dirty="0"/>
              <a:t>Body copy in here.</a:t>
            </a:r>
            <a:endParaRPr lang="en-US" dirty="0"/>
          </a:p>
        </p:txBody>
      </p:sp>
    </p:spTree>
    <p:extLst>
      <p:ext uri="{BB962C8B-B14F-4D97-AF65-F5344CB8AC3E}">
        <p14:creationId xmlns:p14="http://schemas.microsoft.com/office/powerpoint/2010/main" val="243203824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Title + 2 Columns Bullets + NI Brandin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7FBB4C7-10C2-554A-A2E4-434D5AAC985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57704"/>
            <a:ext cx="679918" cy="610941"/>
          </a:xfrm>
          <a:prstGeom prst="rect">
            <a:avLst/>
          </a:prstGeom>
        </p:spPr>
      </p:pic>
      <p:sp>
        <p:nvSpPr>
          <p:cNvPr id="10" name="Text Placeholder 87">
            <a:extLst>
              <a:ext uri="{FF2B5EF4-FFF2-40B4-BE49-F238E27FC236}">
                <a16:creationId xmlns:a16="http://schemas.microsoft.com/office/drawing/2014/main" id="{ED609F84-3B1F-5340-9A7F-ED80A84605A6}"/>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pic>
        <p:nvPicPr>
          <p:cNvPr id="11" name="Picture 10">
            <a:extLst>
              <a:ext uri="{FF2B5EF4-FFF2-40B4-BE49-F238E27FC236}">
                <a16:creationId xmlns:a16="http://schemas.microsoft.com/office/drawing/2014/main" id="{E2FBB14E-3761-9740-9334-C9AEAD8B1B55}"/>
              </a:ext>
            </a:extLst>
          </p:cNvPr>
          <p:cNvPicPr>
            <a:picLocks noChangeAspect="1"/>
          </p:cNvPicPr>
          <p:nvPr userDrawn="1"/>
        </p:nvPicPr>
        <p:blipFill>
          <a:blip r:embed="rId4"/>
          <a:stretch>
            <a:fillRect/>
          </a:stretch>
        </p:blipFill>
        <p:spPr>
          <a:xfrm>
            <a:off x="10607983" y="5872493"/>
            <a:ext cx="38100" cy="1498600"/>
          </a:xfrm>
          <a:prstGeom prst="rect">
            <a:avLst/>
          </a:prstGeom>
        </p:spPr>
      </p:pic>
      <p:pic>
        <p:nvPicPr>
          <p:cNvPr id="16" name="Graphic 15">
            <a:extLst>
              <a:ext uri="{FF2B5EF4-FFF2-40B4-BE49-F238E27FC236}">
                <a16:creationId xmlns:a16="http://schemas.microsoft.com/office/drawing/2014/main" id="{92B142F4-F08E-B04C-B179-F00C86EEEAA6}"/>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732456" y="5872493"/>
            <a:ext cx="669030" cy="749124"/>
          </a:xfrm>
          <a:prstGeom prst="rect">
            <a:avLst/>
          </a:prstGeom>
        </p:spPr>
      </p:pic>
      <p:sp>
        <p:nvSpPr>
          <p:cNvPr id="17" name="Slide Number Placeholder 5">
            <a:extLst>
              <a:ext uri="{FF2B5EF4-FFF2-40B4-BE49-F238E27FC236}">
                <a16:creationId xmlns:a16="http://schemas.microsoft.com/office/drawing/2014/main" id="{5191933C-3A4D-AB4E-847E-B11D8683D6A2}"/>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3" name="Text Placeholder 13">
            <a:extLst>
              <a:ext uri="{FF2B5EF4-FFF2-40B4-BE49-F238E27FC236}">
                <a16:creationId xmlns:a16="http://schemas.microsoft.com/office/drawing/2014/main" id="{742F7C0D-94AE-D04B-AE68-E0D599B86AD1}"/>
              </a:ext>
            </a:extLst>
          </p:cNvPr>
          <p:cNvSpPr>
            <a:spLocks noGrp="1"/>
          </p:cNvSpPr>
          <p:nvPr>
            <p:ph type="body" sz="quarter" idx="12" hasCustomPrompt="1"/>
          </p:nvPr>
        </p:nvSpPr>
        <p:spPr>
          <a:xfrm>
            <a:off x="680443" y="1838780"/>
            <a:ext cx="4631389" cy="3784035"/>
          </a:xfrm>
        </p:spPr>
        <p:txBody>
          <a:bodyPr lIns="0" tIns="0" rIns="0" bIns="0">
            <a:normAutofit/>
          </a:bodyPr>
          <a:lstStyle>
            <a:lvl1pPr marL="342900" indent="-342900">
              <a:lnSpc>
                <a:spcPct val="100000"/>
              </a:lnSpc>
              <a:buSzPct val="100000"/>
              <a:buFontTx/>
              <a:buBlip>
                <a:blip r:embed="rId7"/>
              </a:buBlip>
              <a:defRPr sz="2400" baseline="0">
                <a:latin typeface="Arial" panose="020B0604020202020204" pitchFamily="34" charset="0"/>
              </a:defRPr>
            </a:lvl1pPr>
            <a:lvl2pPr marL="457200" indent="0">
              <a:buNone/>
              <a:defRPr/>
            </a:lvl2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sp>
        <p:nvSpPr>
          <p:cNvPr id="14" name="Text Placeholder 13">
            <a:extLst>
              <a:ext uri="{FF2B5EF4-FFF2-40B4-BE49-F238E27FC236}">
                <a16:creationId xmlns:a16="http://schemas.microsoft.com/office/drawing/2014/main" id="{E8EC0192-D801-E64C-9319-760F60F97BD4}"/>
              </a:ext>
            </a:extLst>
          </p:cNvPr>
          <p:cNvSpPr>
            <a:spLocks noGrp="1"/>
          </p:cNvSpPr>
          <p:nvPr>
            <p:ph type="body" sz="quarter" idx="19" hasCustomPrompt="1"/>
          </p:nvPr>
        </p:nvSpPr>
        <p:spPr>
          <a:xfrm>
            <a:off x="5795311" y="1830161"/>
            <a:ext cx="4631389" cy="3792649"/>
          </a:xfrm>
        </p:spPr>
        <p:txBody>
          <a:bodyPr lIns="0" tIns="0" rIns="0" bIns="0">
            <a:normAutofit/>
          </a:bodyPr>
          <a:lstStyle>
            <a:lvl1pPr marL="342900" indent="-342900">
              <a:lnSpc>
                <a:spcPct val="100000"/>
              </a:lnSpc>
              <a:buSzPct val="100000"/>
              <a:buFontTx/>
              <a:buBlip>
                <a:blip r:embed="rId7"/>
              </a:buBlip>
              <a:defRPr sz="2400" baseline="0">
                <a:latin typeface="Arial" panose="020B0604020202020204" pitchFamily="34" charset="0"/>
              </a:defRPr>
            </a:lvl1pPr>
            <a:lvl2pPr marL="457200" indent="0">
              <a:buNone/>
              <a:defRPr/>
            </a:lvl2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spTree>
    <p:extLst>
      <p:ext uri="{BB962C8B-B14F-4D97-AF65-F5344CB8AC3E}">
        <p14:creationId xmlns:p14="http://schemas.microsoft.com/office/powerpoint/2010/main" val="12283593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U Exit White Slide">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B395B7BA-5BB5-5948-8B0F-ECDF997F9A9C}"/>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sp>
        <p:nvSpPr>
          <p:cNvPr id="9" name="TextBox 8">
            <a:extLst>
              <a:ext uri="{FF2B5EF4-FFF2-40B4-BE49-F238E27FC236}">
                <a16:creationId xmlns:a16="http://schemas.microsoft.com/office/drawing/2014/main" id="{BCF7BDCB-B8A1-B44F-8647-1BB0DCBFA6AA}"/>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4" name="Picture 13">
            <a:extLst>
              <a:ext uri="{FF2B5EF4-FFF2-40B4-BE49-F238E27FC236}">
                <a16:creationId xmlns:a16="http://schemas.microsoft.com/office/drawing/2014/main" id="{D3962AC7-ED13-D546-8C32-8470C6BFCB26}"/>
              </a:ext>
            </a:extLst>
          </p:cNvPr>
          <p:cNvPicPr>
            <a:picLocks noChangeAspect="1"/>
          </p:cNvPicPr>
          <p:nvPr userDrawn="1"/>
        </p:nvPicPr>
        <p:blipFill>
          <a:blip r:embed="rId2"/>
          <a:stretch>
            <a:fillRect/>
          </a:stretch>
        </p:blipFill>
        <p:spPr>
          <a:xfrm>
            <a:off x="10830808" y="5870354"/>
            <a:ext cx="680706" cy="615877"/>
          </a:xfrm>
          <a:prstGeom prst="rect">
            <a:avLst/>
          </a:prstGeom>
        </p:spPr>
      </p:pic>
      <p:pic>
        <p:nvPicPr>
          <p:cNvPr id="15" name="Picture 14">
            <a:extLst>
              <a:ext uri="{FF2B5EF4-FFF2-40B4-BE49-F238E27FC236}">
                <a16:creationId xmlns:a16="http://schemas.microsoft.com/office/drawing/2014/main" id="{6977885C-6026-B442-9943-49CEA3C385BF}"/>
              </a:ext>
            </a:extLst>
          </p:cNvPr>
          <p:cNvPicPr>
            <a:picLocks noChangeAspect="1"/>
          </p:cNvPicPr>
          <p:nvPr userDrawn="1"/>
        </p:nvPicPr>
        <p:blipFill>
          <a:blip r:embed="rId3"/>
          <a:stretch>
            <a:fillRect/>
          </a:stretch>
        </p:blipFill>
        <p:spPr>
          <a:xfrm>
            <a:off x="10607982" y="5855698"/>
            <a:ext cx="46282" cy="1820432"/>
          </a:xfrm>
          <a:prstGeom prst="rect">
            <a:avLst/>
          </a:prstGeom>
        </p:spPr>
      </p:pic>
      <p:pic>
        <p:nvPicPr>
          <p:cNvPr id="8" name="Picture 7" descr="A close up of a sign&#10;&#10;Description automatically generated">
            <a:extLst>
              <a:ext uri="{FF2B5EF4-FFF2-40B4-BE49-F238E27FC236}">
                <a16:creationId xmlns:a16="http://schemas.microsoft.com/office/drawing/2014/main" id="{9A7CBEDA-6EDC-4644-8920-739D141DD5AD}"/>
              </a:ext>
            </a:extLst>
          </p:cNvPr>
          <p:cNvPicPr>
            <a:picLocks noChangeAspect="1"/>
          </p:cNvPicPr>
          <p:nvPr userDrawn="1"/>
        </p:nvPicPr>
        <p:blipFill>
          <a:blip r:embed="rId4"/>
          <a:stretch>
            <a:fillRect/>
          </a:stretch>
        </p:blipFill>
        <p:spPr>
          <a:xfrm>
            <a:off x="9955613" y="6067060"/>
            <a:ext cx="429544" cy="408279"/>
          </a:xfrm>
          <a:prstGeom prst="rect">
            <a:avLst/>
          </a:prstGeom>
        </p:spPr>
      </p:pic>
    </p:spTree>
    <p:extLst>
      <p:ext uri="{BB962C8B-B14F-4D97-AF65-F5344CB8AC3E}">
        <p14:creationId xmlns:p14="http://schemas.microsoft.com/office/powerpoint/2010/main" val="404570512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U Exit Single Line Title">
    <p:spTree>
      <p:nvGrpSpPr>
        <p:cNvPr id="1" name=""/>
        <p:cNvGrpSpPr/>
        <p:nvPr/>
      </p:nvGrpSpPr>
      <p:grpSpPr>
        <a:xfrm>
          <a:off x="0" y="0"/>
          <a:ext cx="0" cy="0"/>
          <a:chOff x="0" y="0"/>
          <a:chExt cx="0" cy="0"/>
        </a:xfrm>
      </p:grpSpPr>
      <p:sp>
        <p:nvSpPr>
          <p:cNvPr id="4" name="Text Placeholder 87">
            <a:extLst>
              <a:ext uri="{FF2B5EF4-FFF2-40B4-BE49-F238E27FC236}">
                <a16:creationId xmlns:a16="http://schemas.microsoft.com/office/drawing/2014/main" id="{3C163C29-6F4C-6F44-905E-B1295964812F}"/>
              </a:ext>
            </a:extLst>
          </p:cNvPr>
          <p:cNvSpPr>
            <a:spLocks noGrp="1"/>
          </p:cNvSpPr>
          <p:nvPr>
            <p:ph type="body" sz="quarter" idx="10" hasCustomPrompt="1"/>
          </p:nvPr>
        </p:nvSpPr>
        <p:spPr>
          <a:xfrm>
            <a:off x="680442" y="353232"/>
            <a:ext cx="9746257" cy="891822"/>
          </a:xfrm>
          <a:prstGeom prst="rect">
            <a:avLst/>
          </a:prstGeom>
        </p:spPr>
        <p:txBody>
          <a:bodyPr wrap="square" lIns="0" tIns="0" rIns="0" bIns="0">
            <a:normAutofit/>
          </a:bodyPr>
          <a:lstStyle>
            <a:lvl1pPr marL="0" indent="0">
              <a:lnSpc>
                <a:spcPct val="100000"/>
              </a:lnSpc>
              <a:buNone/>
              <a:defRPr sz="2800" b="1" baseline="0">
                <a:solidFill>
                  <a:schemeClr val="tx1"/>
                </a:solidFill>
                <a:latin typeface="Arial" panose="020B0604020202020204" pitchFamily="34" charset="0"/>
              </a:defRPr>
            </a:lvl1pPr>
          </a:lstStyle>
          <a:p>
            <a:pPr lvl="0"/>
            <a:r>
              <a:rPr lang="en-GB" dirty="0"/>
              <a:t>This is a Single Line Page Title</a:t>
            </a:r>
            <a:endParaRPr lang="en-US" dirty="0"/>
          </a:p>
        </p:txBody>
      </p:sp>
      <p:sp>
        <p:nvSpPr>
          <p:cNvPr id="8" name="Slide Number Placeholder 5">
            <a:extLst>
              <a:ext uri="{FF2B5EF4-FFF2-40B4-BE49-F238E27FC236}">
                <a16:creationId xmlns:a16="http://schemas.microsoft.com/office/drawing/2014/main" id="{5CFFFFA3-1414-2844-B766-266C92982DC7}"/>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pic>
        <p:nvPicPr>
          <p:cNvPr id="9" name="Picture 8">
            <a:extLst>
              <a:ext uri="{FF2B5EF4-FFF2-40B4-BE49-F238E27FC236}">
                <a16:creationId xmlns:a16="http://schemas.microsoft.com/office/drawing/2014/main" id="{59A03655-764D-FF45-A98E-BB0225E840C1}"/>
              </a:ext>
            </a:extLst>
          </p:cNvPr>
          <p:cNvPicPr>
            <a:picLocks noChangeAspect="1"/>
          </p:cNvPicPr>
          <p:nvPr userDrawn="1"/>
        </p:nvPicPr>
        <p:blipFill>
          <a:blip r:embed="rId2"/>
          <a:stretch>
            <a:fillRect/>
          </a:stretch>
        </p:blipFill>
        <p:spPr>
          <a:xfrm>
            <a:off x="10830808" y="5870354"/>
            <a:ext cx="680706" cy="615877"/>
          </a:xfrm>
          <a:prstGeom prst="rect">
            <a:avLst/>
          </a:prstGeom>
        </p:spPr>
      </p:pic>
      <p:pic>
        <p:nvPicPr>
          <p:cNvPr id="10" name="Picture 9">
            <a:extLst>
              <a:ext uri="{FF2B5EF4-FFF2-40B4-BE49-F238E27FC236}">
                <a16:creationId xmlns:a16="http://schemas.microsoft.com/office/drawing/2014/main" id="{EA782578-C666-B142-B171-DBD36BECFD80}"/>
              </a:ext>
            </a:extLst>
          </p:cNvPr>
          <p:cNvPicPr>
            <a:picLocks noChangeAspect="1"/>
          </p:cNvPicPr>
          <p:nvPr userDrawn="1"/>
        </p:nvPicPr>
        <p:blipFill>
          <a:blip r:embed="rId3"/>
          <a:stretch>
            <a:fillRect/>
          </a:stretch>
        </p:blipFill>
        <p:spPr>
          <a:xfrm>
            <a:off x="10607982" y="5855698"/>
            <a:ext cx="46282" cy="1820432"/>
          </a:xfrm>
          <a:prstGeom prst="rect">
            <a:avLst/>
          </a:prstGeom>
        </p:spPr>
      </p:pic>
      <p:pic>
        <p:nvPicPr>
          <p:cNvPr id="11" name="Picture 10" descr="A close up of a sign&#10;&#10;Description automatically generated">
            <a:extLst>
              <a:ext uri="{FF2B5EF4-FFF2-40B4-BE49-F238E27FC236}">
                <a16:creationId xmlns:a16="http://schemas.microsoft.com/office/drawing/2014/main" id="{3C107749-5C42-0747-90A8-E148F8449AF0}"/>
              </a:ext>
            </a:extLst>
          </p:cNvPr>
          <p:cNvPicPr>
            <a:picLocks noChangeAspect="1"/>
          </p:cNvPicPr>
          <p:nvPr userDrawn="1"/>
        </p:nvPicPr>
        <p:blipFill>
          <a:blip r:embed="rId4"/>
          <a:stretch>
            <a:fillRect/>
          </a:stretch>
        </p:blipFill>
        <p:spPr>
          <a:xfrm>
            <a:off x="9955613" y="6067060"/>
            <a:ext cx="429544" cy="408279"/>
          </a:xfrm>
          <a:prstGeom prst="rect">
            <a:avLst/>
          </a:prstGeom>
        </p:spPr>
      </p:pic>
    </p:spTree>
    <p:extLst>
      <p:ext uri="{BB962C8B-B14F-4D97-AF65-F5344CB8AC3E}">
        <p14:creationId xmlns:p14="http://schemas.microsoft.com/office/powerpoint/2010/main" val="34626829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U Exit Reversed Single Line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C6D90A-27AC-354A-8935-F45F3F55353C}"/>
              </a:ext>
            </a:extLst>
          </p:cNvPr>
          <p:cNvSpPr/>
          <p:nvPr userDrawn="1"/>
        </p:nvSpPr>
        <p:spPr>
          <a:xfrm>
            <a:off x="0" y="0"/>
            <a:ext cx="12192000" cy="1459945"/>
          </a:xfrm>
          <a:prstGeom prst="rect">
            <a:avLst/>
          </a:prstGeom>
          <a:solidFill>
            <a:srgbClr val="11253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87">
            <a:extLst>
              <a:ext uri="{FF2B5EF4-FFF2-40B4-BE49-F238E27FC236}">
                <a16:creationId xmlns:a16="http://schemas.microsoft.com/office/drawing/2014/main" id="{19C9836D-85DE-704D-8B6F-C9E5F5B7B0AC}"/>
              </a:ext>
            </a:extLst>
          </p:cNvPr>
          <p:cNvSpPr>
            <a:spLocks noGrp="1"/>
          </p:cNvSpPr>
          <p:nvPr>
            <p:ph type="body" sz="quarter" idx="10" hasCustomPrompt="1"/>
          </p:nvPr>
        </p:nvSpPr>
        <p:spPr>
          <a:xfrm>
            <a:off x="680442" y="360000"/>
            <a:ext cx="9746257" cy="891822"/>
          </a:xfrm>
          <a:prstGeom prst="rect">
            <a:avLst/>
          </a:prstGeom>
        </p:spPr>
        <p:txBody>
          <a:bodyPr lIns="0" tIns="0" rIns="0" bIns="0">
            <a:normAutofit/>
          </a:bodyPr>
          <a:lstStyle>
            <a:lvl1pPr marL="0" indent="0">
              <a:lnSpc>
                <a:spcPct val="100000"/>
              </a:lnSpc>
              <a:buNone/>
              <a:defRPr sz="2800" b="1" baseline="0">
                <a:solidFill>
                  <a:schemeClr val="bg1"/>
                </a:solidFill>
                <a:latin typeface="Arial" panose="020B0604020202020204" pitchFamily="34" charset="0"/>
              </a:defRPr>
            </a:lvl1pPr>
          </a:lstStyle>
          <a:p>
            <a:pPr lvl="0"/>
            <a:r>
              <a:rPr lang="en-GB" dirty="0"/>
              <a:t>This is a Single Line Page Title</a:t>
            </a:r>
            <a:endParaRPr lang="en-US" dirty="0"/>
          </a:p>
        </p:txBody>
      </p:sp>
      <p:sp>
        <p:nvSpPr>
          <p:cNvPr id="9" name="Slide Number Placeholder 5">
            <a:extLst>
              <a:ext uri="{FF2B5EF4-FFF2-40B4-BE49-F238E27FC236}">
                <a16:creationId xmlns:a16="http://schemas.microsoft.com/office/drawing/2014/main" id="{6C0B02A6-F9B5-F94E-8331-9AB11AEF946A}"/>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pic>
        <p:nvPicPr>
          <p:cNvPr id="10" name="Picture 9">
            <a:extLst>
              <a:ext uri="{FF2B5EF4-FFF2-40B4-BE49-F238E27FC236}">
                <a16:creationId xmlns:a16="http://schemas.microsoft.com/office/drawing/2014/main" id="{8CC65F38-B772-934E-B0EA-7B634A791B6D}"/>
              </a:ext>
            </a:extLst>
          </p:cNvPr>
          <p:cNvPicPr>
            <a:picLocks noChangeAspect="1"/>
          </p:cNvPicPr>
          <p:nvPr userDrawn="1"/>
        </p:nvPicPr>
        <p:blipFill>
          <a:blip r:embed="rId2"/>
          <a:stretch>
            <a:fillRect/>
          </a:stretch>
        </p:blipFill>
        <p:spPr>
          <a:xfrm>
            <a:off x="10830808" y="5870354"/>
            <a:ext cx="680706" cy="615877"/>
          </a:xfrm>
          <a:prstGeom prst="rect">
            <a:avLst/>
          </a:prstGeom>
        </p:spPr>
      </p:pic>
      <p:pic>
        <p:nvPicPr>
          <p:cNvPr id="11" name="Picture 10">
            <a:extLst>
              <a:ext uri="{FF2B5EF4-FFF2-40B4-BE49-F238E27FC236}">
                <a16:creationId xmlns:a16="http://schemas.microsoft.com/office/drawing/2014/main" id="{29E1514F-EBAF-9D47-9A73-B51BBEC64C72}"/>
              </a:ext>
            </a:extLst>
          </p:cNvPr>
          <p:cNvPicPr>
            <a:picLocks noChangeAspect="1"/>
          </p:cNvPicPr>
          <p:nvPr userDrawn="1"/>
        </p:nvPicPr>
        <p:blipFill>
          <a:blip r:embed="rId3"/>
          <a:stretch>
            <a:fillRect/>
          </a:stretch>
        </p:blipFill>
        <p:spPr>
          <a:xfrm>
            <a:off x="10607982" y="5855698"/>
            <a:ext cx="46282" cy="1820432"/>
          </a:xfrm>
          <a:prstGeom prst="rect">
            <a:avLst/>
          </a:prstGeom>
        </p:spPr>
      </p:pic>
      <p:pic>
        <p:nvPicPr>
          <p:cNvPr id="12" name="Picture 11" descr="A close up of a sign&#10;&#10;Description automatically generated">
            <a:extLst>
              <a:ext uri="{FF2B5EF4-FFF2-40B4-BE49-F238E27FC236}">
                <a16:creationId xmlns:a16="http://schemas.microsoft.com/office/drawing/2014/main" id="{22BE769F-A9A1-EC4C-9BE8-B8679E1CB474}"/>
              </a:ext>
            </a:extLst>
          </p:cNvPr>
          <p:cNvPicPr>
            <a:picLocks noChangeAspect="1"/>
          </p:cNvPicPr>
          <p:nvPr userDrawn="1"/>
        </p:nvPicPr>
        <p:blipFill>
          <a:blip r:embed="rId4"/>
          <a:stretch>
            <a:fillRect/>
          </a:stretch>
        </p:blipFill>
        <p:spPr>
          <a:xfrm>
            <a:off x="9955613" y="6067060"/>
            <a:ext cx="429544" cy="408279"/>
          </a:xfrm>
          <a:prstGeom prst="rect">
            <a:avLst/>
          </a:prstGeom>
        </p:spPr>
      </p:pic>
    </p:spTree>
    <p:extLst>
      <p:ext uri="{BB962C8B-B14F-4D97-AF65-F5344CB8AC3E}">
        <p14:creationId xmlns:p14="http://schemas.microsoft.com/office/powerpoint/2010/main" val="16171728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U Exit Double Line Title">
    <p:spTree>
      <p:nvGrpSpPr>
        <p:cNvPr id="1" name=""/>
        <p:cNvGrpSpPr/>
        <p:nvPr/>
      </p:nvGrpSpPr>
      <p:grpSpPr>
        <a:xfrm>
          <a:off x="0" y="0"/>
          <a:ext cx="0" cy="0"/>
          <a:chOff x="0" y="0"/>
          <a:chExt cx="0" cy="0"/>
        </a:xfrm>
      </p:grpSpPr>
      <p:sp>
        <p:nvSpPr>
          <p:cNvPr id="4" name="Text Placeholder 87">
            <a:extLst>
              <a:ext uri="{FF2B5EF4-FFF2-40B4-BE49-F238E27FC236}">
                <a16:creationId xmlns:a16="http://schemas.microsoft.com/office/drawing/2014/main" id="{9E4B58CA-7FB4-7A42-8B78-4BD6F7BE6DF5}"/>
              </a:ext>
            </a:extLst>
          </p:cNvPr>
          <p:cNvSpPr>
            <a:spLocks noGrp="1"/>
          </p:cNvSpPr>
          <p:nvPr>
            <p:ph type="body" sz="quarter" idx="11" hasCustomPrompt="1"/>
          </p:nvPr>
        </p:nvSpPr>
        <p:spPr>
          <a:xfrm>
            <a:off x="680442" y="360000"/>
            <a:ext cx="9746257" cy="891822"/>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2D2D2C"/>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sp>
        <p:nvSpPr>
          <p:cNvPr id="9" name="Slide Number Placeholder 5">
            <a:extLst>
              <a:ext uri="{FF2B5EF4-FFF2-40B4-BE49-F238E27FC236}">
                <a16:creationId xmlns:a16="http://schemas.microsoft.com/office/drawing/2014/main" id="{C7E6BCDE-1299-6E44-BB86-78E4C543F099}"/>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pic>
        <p:nvPicPr>
          <p:cNvPr id="10" name="Picture 9">
            <a:extLst>
              <a:ext uri="{FF2B5EF4-FFF2-40B4-BE49-F238E27FC236}">
                <a16:creationId xmlns:a16="http://schemas.microsoft.com/office/drawing/2014/main" id="{D7DB1A74-727B-B842-838C-4B9D038BFDE1}"/>
              </a:ext>
            </a:extLst>
          </p:cNvPr>
          <p:cNvPicPr>
            <a:picLocks noChangeAspect="1"/>
          </p:cNvPicPr>
          <p:nvPr userDrawn="1"/>
        </p:nvPicPr>
        <p:blipFill>
          <a:blip r:embed="rId2"/>
          <a:stretch>
            <a:fillRect/>
          </a:stretch>
        </p:blipFill>
        <p:spPr>
          <a:xfrm>
            <a:off x="10830808" y="5870354"/>
            <a:ext cx="680706" cy="615877"/>
          </a:xfrm>
          <a:prstGeom prst="rect">
            <a:avLst/>
          </a:prstGeom>
        </p:spPr>
      </p:pic>
      <p:pic>
        <p:nvPicPr>
          <p:cNvPr id="11" name="Picture 10">
            <a:extLst>
              <a:ext uri="{FF2B5EF4-FFF2-40B4-BE49-F238E27FC236}">
                <a16:creationId xmlns:a16="http://schemas.microsoft.com/office/drawing/2014/main" id="{2E52D02A-C61F-7747-968B-17AA74C72BC1}"/>
              </a:ext>
            </a:extLst>
          </p:cNvPr>
          <p:cNvPicPr>
            <a:picLocks noChangeAspect="1"/>
          </p:cNvPicPr>
          <p:nvPr userDrawn="1"/>
        </p:nvPicPr>
        <p:blipFill>
          <a:blip r:embed="rId3"/>
          <a:stretch>
            <a:fillRect/>
          </a:stretch>
        </p:blipFill>
        <p:spPr>
          <a:xfrm>
            <a:off x="10607982" y="5855698"/>
            <a:ext cx="46282" cy="1820432"/>
          </a:xfrm>
          <a:prstGeom prst="rect">
            <a:avLst/>
          </a:prstGeom>
        </p:spPr>
      </p:pic>
      <p:pic>
        <p:nvPicPr>
          <p:cNvPr id="8" name="Picture 7" descr="A close up of a sign&#10;&#10;Description automatically generated">
            <a:extLst>
              <a:ext uri="{FF2B5EF4-FFF2-40B4-BE49-F238E27FC236}">
                <a16:creationId xmlns:a16="http://schemas.microsoft.com/office/drawing/2014/main" id="{23C64F9C-81F7-A044-9BF5-EC93F0DAD379}"/>
              </a:ext>
            </a:extLst>
          </p:cNvPr>
          <p:cNvPicPr>
            <a:picLocks noChangeAspect="1"/>
          </p:cNvPicPr>
          <p:nvPr userDrawn="1"/>
        </p:nvPicPr>
        <p:blipFill>
          <a:blip r:embed="rId4"/>
          <a:stretch>
            <a:fillRect/>
          </a:stretch>
        </p:blipFill>
        <p:spPr>
          <a:xfrm>
            <a:off x="9955613" y="6067060"/>
            <a:ext cx="429544" cy="408279"/>
          </a:xfrm>
          <a:prstGeom prst="rect">
            <a:avLst/>
          </a:prstGeom>
        </p:spPr>
      </p:pic>
    </p:spTree>
    <p:extLst>
      <p:ext uri="{BB962C8B-B14F-4D97-AF65-F5344CB8AC3E}">
        <p14:creationId xmlns:p14="http://schemas.microsoft.com/office/powerpoint/2010/main" val="248135328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U Exit Image Header + Text">
    <p:bg>
      <p:bgPr>
        <a:solidFill>
          <a:schemeClr val="bg1"/>
        </a:solidFill>
        <a:effectLst/>
      </p:bgPr>
    </p:bg>
    <p:spTree>
      <p:nvGrpSpPr>
        <p:cNvPr id="1" name=""/>
        <p:cNvGrpSpPr/>
        <p:nvPr/>
      </p:nvGrpSpPr>
      <p:grpSpPr>
        <a:xfrm>
          <a:off x="0" y="0"/>
          <a:ext cx="0" cy="0"/>
          <a:chOff x="0" y="0"/>
          <a:chExt cx="0" cy="0"/>
        </a:xfrm>
      </p:grpSpPr>
      <p:sp>
        <p:nvSpPr>
          <p:cNvPr id="7" name="Picture Placeholder 38">
            <a:extLst>
              <a:ext uri="{FF2B5EF4-FFF2-40B4-BE49-F238E27FC236}">
                <a16:creationId xmlns:a16="http://schemas.microsoft.com/office/drawing/2014/main" id="{1CF66444-08C9-E744-8FB8-868987052F52}"/>
              </a:ext>
            </a:extLst>
          </p:cNvPr>
          <p:cNvSpPr>
            <a:spLocks noGrp="1"/>
          </p:cNvSpPr>
          <p:nvPr>
            <p:ph type="pic" sz="quarter" idx="12" hasCustomPrompt="1"/>
          </p:nvPr>
        </p:nvSpPr>
        <p:spPr>
          <a:xfrm>
            <a:off x="0" y="1"/>
            <a:ext cx="12192000" cy="1468562"/>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2" name="Text Placeholder 87">
            <a:extLst>
              <a:ext uri="{FF2B5EF4-FFF2-40B4-BE49-F238E27FC236}">
                <a16:creationId xmlns:a16="http://schemas.microsoft.com/office/drawing/2014/main" id="{CEB38AC9-FD16-5841-8F44-735E8CED2086}"/>
              </a:ext>
            </a:extLst>
          </p:cNvPr>
          <p:cNvSpPr>
            <a:spLocks noGrp="1"/>
          </p:cNvSpPr>
          <p:nvPr>
            <p:ph type="body" sz="quarter" idx="11" hasCustomPrompt="1"/>
          </p:nvPr>
        </p:nvSpPr>
        <p:spPr>
          <a:xfrm>
            <a:off x="680442" y="1834824"/>
            <a:ext cx="9745981" cy="3779373"/>
          </a:xfr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130000"/>
              <a:buFont typeface="Arial" panose="020B0604020202020204" pitchFamily="34" charset="0"/>
              <a:buNone/>
              <a:tabLst/>
              <a:defRPr sz="2400" baseline="0">
                <a:solidFill>
                  <a:srgbClr val="2D2D2C"/>
                </a:solidFill>
                <a:latin typeface="Arial" panose="020B0604020202020204" pitchFamily="34" charset="0"/>
              </a:defRPr>
            </a:lvl1pPr>
          </a:lstStyle>
          <a:p>
            <a:pPr lvl="0"/>
            <a:r>
              <a:rPr lang="en-GB" dirty="0"/>
              <a:t>This is a short paragraph of body copy, with an image. This is a short paragraph of body copy with an image. This is a short paragraph of body copy with an image.</a:t>
            </a:r>
          </a:p>
          <a:p>
            <a:pPr lvl="0"/>
            <a:endParaRPr lang="en-GB" dirty="0"/>
          </a:p>
        </p:txBody>
      </p:sp>
      <p:sp>
        <p:nvSpPr>
          <p:cNvPr id="16" name="Slide Number Placeholder 5">
            <a:extLst>
              <a:ext uri="{FF2B5EF4-FFF2-40B4-BE49-F238E27FC236}">
                <a16:creationId xmlns:a16="http://schemas.microsoft.com/office/drawing/2014/main" id="{7E5AB172-C2A6-D143-A1FF-53A69984F188}"/>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sp>
        <p:nvSpPr>
          <p:cNvPr id="8" name="TextBox 7">
            <a:extLst>
              <a:ext uri="{FF2B5EF4-FFF2-40B4-BE49-F238E27FC236}">
                <a16:creationId xmlns:a16="http://schemas.microsoft.com/office/drawing/2014/main" id="{629C7694-A170-2C42-9B5A-9A747DB91E3B}"/>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7" name="Picture 16">
            <a:extLst>
              <a:ext uri="{FF2B5EF4-FFF2-40B4-BE49-F238E27FC236}">
                <a16:creationId xmlns:a16="http://schemas.microsoft.com/office/drawing/2014/main" id="{BE98E9DC-2550-EA44-8576-2D1DF98A89FA}"/>
              </a:ext>
            </a:extLst>
          </p:cNvPr>
          <p:cNvPicPr>
            <a:picLocks noChangeAspect="1"/>
          </p:cNvPicPr>
          <p:nvPr userDrawn="1"/>
        </p:nvPicPr>
        <p:blipFill>
          <a:blip r:embed="rId2"/>
          <a:stretch>
            <a:fillRect/>
          </a:stretch>
        </p:blipFill>
        <p:spPr>
          <a:xfrm>
            <a:off x="10830808" y="5870354"/>
            <a:ext cx="680706" cy="615877"/>
          </a:xfrm>
          <a:prstGeom prst="rect">
            <a:avLst/>
          </a:prstGeom>
        </p:spPr>
      </p:pic>
      <p:pic>
        <p:nvPicPr>
          <p:cNvPr id="18" name="Picture 17">
            <a:extLst>
              <a:ext uri="{FF2B5EF4-FFF2-40B4-BE49-F238E27FC236}">
                <a16:creationId xmlns:a16="http://schemas.microsoft.com/office/drawing/2014/main" id="{7292373E-6E95-7747-BBC2-FACA47F53647}"/>
              </a:ext>
            </a:extLst>
          </p:cNvPr>
          <p:cNvPicPr>
            <a:picLocks noChangeAspect="1"/>
          </p:cNvPicPr>
          <p:nvPr userDrawn="1"/>
        </p:nvPicPr>
        <p:blipFill>
          <a:blip r:embed="rId3"/>
          <a:stretch>
            <a:fillRect/>
          </a:stretch>
        </p:blipFill>
        <p:spPr>
          <a:xfrm>
            <a:off x="10607982" y="5855698"/>
            <a:ext cx="46282" cy="1820432"/>
          </a:xfrm>
          <a:prstGeom prst="rect">
            <a:avLst/>
          </a:prstGeom>
        </p:spPr>
      </p:pic>
      <p:pic>
        <p:nvPicPr>
          <p:cNvPr id="10" name="Picture 9" descr="A close up of a sign&#10;&#10;Description automatically generated">
            <a:extLst>
              <a:ext uri="{FF2B5EF4-FFF2-40B4-BE49-F238E27FC236}">
                <a16:creationId xmlns:a16="http://schemas.microsoft.com/office/drawing/2014/main" id="{829F815A-4CAE-9548-887C-80363668F3C7}"/>
              </a:ext>
            </a:extLst>
          </p:cNvPr>
          <p:cNvPicPr>
            <a:picLocks noChangeAspect="1"/>
          </p:cNvPicPr>
          <p:nvPr userDrawn="1"/>
        </p:nvPicPr>
        <p:blipFill>
          <a:blip r:embed="rId4"/>
          <a:stretch>
            <a:fillRect/>
          </a:stretch>
        </p:blipFill>
        <p:spPr>
          <a:xfrm>
            <a:off x="9955613" y="6067060"/>
            <a:ext cx="429544" cy="408279"/>
          </a:xfrm>
          <a:prstGeom prst="rect">
            <a:avLst/>
          </a:prstGeom>
        </p:spPr>
      </p:pic>
    </p:spTree>
    <p:extLst>
      <p:ext uri="{BB962C8B-B14F-4D97-AF65-F5344CB8AC3E}">
        <p14:creationId xmlns:p14="http://schemas.microsoft.com/office/powerpoint/2010/main" val="108821682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U Exit Image Header + Bullets">
    <p:bg>
      <p:bgPr>
        <a:solidFill>
          <a:schemeClr val="bg1"/>
        </a:solidFill>
        <a:effectLst/>
      </p:bgPr>
    </p:bg>
    <p:spTree>
      <p:nvGrpSpPr>
        <p:cNvPr id="1" name=""/>
        <p:cNvGrpSpPr/>
        <p:nvPr/>
      </p:nvGrpSpPr>
      <p:grpSpPr>
        <a:xfrm>
          <a:off x="0" y="0"/>
          <a:ext cx="0" cy="0"/>
          <a:chOff x="0" y="0"/>
          <a:chExt cx="0" cy="0"/>
        </a:xfrm>
      </p:grpSpPr>
      <p:sp>
        <p:nvSpPr>
          <p:cNvPr id="7" name="Picture Placeholder 38">
            <a:extLst>
              <a:ext uri="{FF2B5EF4-FFF2-40B4-BE49-F238E27FC236}">
                <a16:creationId xmlns:a16="http://schemas.microsoft.com/office/drawing/2014/main" id="{1CF66444-08C9-E744-8FB8-868987052F52}"/>
              </a:ext>
            </a:extLst>
          </p:cNvPr>
          <p:cNvSpPr>
            <a:spLocks noGrp="1"/>
          </p:cNvSpPr>
          <p:nvPr>
            <p:ph type="pic" sz="quarter" idx="12" hasCustomPrompt="1"/>
          </p:nvPr>
        </p:nvSpPr>
        <p:spPr>
          <a:xfrm>
            <a:off x="0" y="1"/>
            <a:ext cx="12192000" cy="1468562"/>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2" name="Text Placeholder 87">
            <a:extLst>
              <a:ext uri="{FF2B5EF4-FFF2-40B4-BE49-F238E27FC236}">
                <a16:creationId xmlns:a16="http://schemas.microsoft.com/office/drawing/2014/main" id="{CEB38AC9-FD16-5841-8F44-735E8CED2086}"/>
              </a:ext>
            </a:extLst>
          </p:cNvPr>
          <p:cNvSpPr>
            <a:spLocks noGrp="1"/>
          </p:cNvSpPr>
          <p:nvPr>
            <p:ph type="body" sz="quarter" idx="11" hasCustomPrompt="1"/>
          </p:nvPr>
        </p:nvSpPr>
        <p:spPr>
          <a:xfrm>
            <a:off x="680442" y="1834824"/>
            <a:ext cx="9745981" cy="3779373"/>
          </a:xfrm>
        </p:spPr>
        <p:txBody>
          <a:bodyPr lIns="0" tIns="0" rIns="0" bIns="0">
            <a:normAutofit/>
          </a:bodyPr>
          <a:lstStyle>
            <a:lvl1pPr marL="342900" marR="0" indent="-342900" algn="l" defTabSz="914400" rtl="0" eaLnBrk="1" fontAlgn="auto" latinLnBrk="0" hangingPunct="1">
              <a:lnSpc>
                <a:spcPct val="100000"/>
              </a:lnSpc>
              <a:spcBef>
                <a:spcPts val="1000"/>
              </a:spcBef>
              <a:spcAft>
                <a:spcPts val="600"/>
              </a:spcAft>
              <a:buClr>
                <a:schemeClr val="accent4"/>
              </a:buClr>
              <a:buSzPct val="100000"/>
              <a:buFontTx/>
              <a:buBlip>
                <a:blip r:embed="rId2"/>
              </a:buBlip>
              <a:tabLst/>
              <a:defRPr sz="2400" baseline="0">
                <a:solidFill>
                  <a:srgbClr val="2D2D2C"/>
                </a:solidFill>
                <a:latin typeface="Arial" panose="020B0604020202020204" pitchFamily="34" charset="0"/>
              </a:defRPr>
            </a:lvl1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a:p>
            <a:pPr lvl="0"/>
            <a:endParaRPr lang="en-GB" dirty="0"/>
          </a:p>
        </p:txBody>
      </p:sp>
      <p:sp>
        <p:nvSpPr>
          <p:cNvPr id="16" name="Slide Number Placeholder 5">
            <a:extLst>
              <a:ext uri="{FF2B5EF4-FFF2-40B4-BE49-F238E27FC236}">
                <a16:creationId xmlns:a16="http://schemas.microsoft.com/office/drawing/2014/main" id="{7E5AB172-C2A6-D143-A1FF-53A69984F188}"/>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sp>
        <p:nvSpPr>
          <p:cNvPr id="8" name="TextBox 7">
            <a:extLst>
              <a:ext uri="{FF2B5EF4-FFF2-40B4-BE49-F238E27FC236}">
                <a16:creationId xmlns:a16="http://schemas.microsoft.com/office/drawing/2014/main" id="{83353D99-7ABA-7B45-A6EC-7742B630EB90}"/>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9" name="Picture 8">
            <a:extLst>
              <a:ext uri="{FF2B5EF4-FFF2-40B4-BE49-F238E27FC236}">
                <a16:creationId xmlns:a16="http://schemas.microsoft.com/office/drawing/2014/main" id="{1090B516-C1B9-3144-AA9C-36325A25FD17}"/>
              </a:ext>
            </a:extLst>
          </p:cNvPr>
          <p:cNvPicPr>
            <a:picLocks noChangeAspect="1"/>
          </p:cNvPicPr>
          <p:nvPr userDrawn="1"/>
        </p:nvPicPr>
        <p:blipFill>
          <a:blip r:embed="rId3"/>
          <a:stretch>
            <a:fillRect/>
          </a:stretch>
        </p:blipFill>
        <p:spPr>
          <a:xfrm>
            <a:off x="10830808" y="5870354"/>
            <a:ext cx="680706" cy="615877"/>
          </a:xfrm>
          <a:prstGeom prst="rect">
            <a:avLst/>
          </a:prstGeom>
        </p:spPr>
      </p:pic>
      <p:pic>
        <p:nvPicPr>
          <p:cNvPr id="10" name="Picture 9">
            <a:extLst>
              <a:ext uri="{FF2B5EF4-FFF2-40B4-BE49-F238E27FC236}">
                <a16:creationId xmlns:a16="http://schemas.microsoft.com/office/drawing/2014/main" id="{B5542784-721D-5A4C-9E38-8D16EB731576}"/>
              </a:ext>
            </a:extLst>
          </p:cNvPr>
          <p:cNvPicPr>
            <a:picLocks noChangeAspect="1"/>
          </p:cNvPicPr>
          <p:nvPr userDrawn="1"/>
        </p:nvPicPr>
        <p:blipFill>
          <a:blip r:embed="rId4"/>
          <a:stretch>
            <a:fillRect/>
          </a:stretch>
        </p:blipFill>
        <p:spPr>
          <a:xfrm>
            <a:off x="10607982" y="5855698"/>
            <a:ext cx="46282" cy="1820432"/>
          </a:xfrm>
          <a:prstGeom prst="rect">
            <a:avLst/>
          </a:prstGeom>
        </p:spPr>
      </p:pic>
      <p:pic>
        <p:nvPicPr>
          <p:cNvPr id="11" name="Picture 10" descr="A close up of a sign&#10;&#10;Description automatically generated">
            <a:extLst>
              <a:ext uri="{FF2B5EF4-FFF2-40B4-BE49-F238E27FC236}">
                <a16:creationId xmlns:a16="http://schemas.microsoft.com/office/drawing/2014/main" id="{EAB512BE-219E-2E43-87F0-0B5B9A5433A6}"/>
              </a:ext>
            </a:extLst>
          </p:cNvPr>
          <p:cNvPicPr>
            <a:picLocks noChangeAspect="1"/>
          </p:cNvPicPr>
          <p:nvPr userDrawn="1"/>
        </p:nvPicPr>
        <p:blipFill>
          <a:blip r:embed="rId5"/>
          <a:stretch>
            <a:fillRect/>
          </a:stretch>
        </p:blipFill>
        <p:spPr>
          <a:xfrm>
            <a:off x="9955613" y="6067060"/>
            <a:ext cx="429544" cy="408279"/>
          </a:xfrm>
          <a:prstGeom prst="rect">
            <a:avLst/>
          </a:prstGeom>
        </p:spPr>
      </p:pic>
    </p:spTree>
    <p:extLst>
      <p:ext uri="{BB962C8B-B14F-4D97-AF65-F5344CB8AC3E}">
        <p14:creationId xmlns:p14="http://schemas.microsoft.com/office/powerpoint/2010/main" val="38788997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White Hex/Bright Green Corner">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CDC8C12F-89A2-0349-8B95-8F0790A147C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926944" y="2528705"/>
            <a:ext cx="22972880" cy="12922245"/>
          </a:xfrm>
          <a:prstGeom prst="rect">
            <a:avLst/>
          </a:prstGeom>
        </p:spPr>
      </p:pic>
      <p:sp>
        <p:nvSpPr>
          <p:cNvPr id="13" name="Text Placeholder 87">
            <a:extLst>
              <a:ext uri="{FF2B5EF4-FFF2-40B4-BE49-F238E27FC236}">
                <a16:creationId xmlns:a16="http://schemas.microsoft.com/office/drawing/2014/main" id="{93A67A01-4BEA-4043-AC54-C99820E66087}"/>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5" name="Text Placeholder 87">
            <a:extLst>
              <a:ext uri="{FF2B5EF4-FFF2-40B4-BE49-F238E27FC236}">
                <a16:creationId xmlns:a16="http://schemas.microsoft.com/office/drawing/2014/main" id="{50158C3B-7E99-194B-A4C6-5ACEB5B52E60}"/>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pic>
        <p:nvPicPr>
          <p:cNvPr id="17" name="Graphic 16">
            <a:extLst>
              <a:ext uri="{FF2B5EF4-FFF2-40B4-BE49-F238E27FC236}">
                <a16:creationId xmlns:a16="http://schemas.microsoft.com/office/drawing/2014/main" id="{3E4CF0A9-273E-4A46-88EA-023A8F2DDA49}"/>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10830808" y="5870354"/>
            <a:ext cx="679918" cy="610940"/>
          </a:xfrm>
          <a:prstGeom prst="rect">
            <a:avLst/>
          </a:prstGeom>
        </p:spPr>
      </p:pic>
      <p:sp>
        <p:nvSpPr>
          <p:cNvPr id="12" name="TextBox 11">
            <a:extLst>
              <a:ext uri="{FF2B5EF4-FFF2-40B4-BE49-F238E27FC236}">
                <a16:creationId xmlns:a16="http://schemas.microsoft.com/office/drawing/2014/main" id="{D2416CCB-87D9-7044-B55E-21F450CB243F}"/>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77759504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U Exit Title + Bullets">
    <p:bg>
      <p:bgPr>
        <a:solidFill>
          <a:schemeClr val="bg1"/>
        </a:solidFill>
        <a:effectLst/>
      </p:bgPr>
    </p:bg>
    <p:spTree>
      <p:nvGrpSpPr>
        <p:cNvPr id="1" name=""/>
        <p:cNvGrpSpPr/>
        <p:nvPr/>
      </p:nvGrpSpPr>
      <p:grpSpPr>
        <a:xfrm>
          <a:off x="0" y="0"/>
          <a:ext cx="0" cy="0"/>
          <a:chOff x="0" y="0"/>
          <a:chExt cx="0" cy="0"/>
        </a:xfrm>
      </p:grpSpPr>
      <p:sp>
        <p:nvSpPr>
          <p:cNvPr id="9" name="Text Placeholder 87">
            <a:extLst>
              <a:ext uri="{FF2B5EF4-FFF2-40B4-BE49-F238E27FC236}">
                <a16:creationId xmlns:a16="http://schemas.microsoft.com/office/drawing/2014/main" id="{A330B620-956E-CB4D-AD52-116D3C6F89C2}"/>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16" name="Slide Number Placeholder 5">
            <a:extLst>
              <a:ext uri="{FF2B5EF4-FFF2-40B4-BE49-F238E27FC236}">
                <a16:creationId xmlns:a16="http://schemas.microsoft.com/office/drawing/2014/main" id="{7E5AB172-C2A6-D143-A1FF-53A69984F188}"/>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sp>
        <p:nvSpPr>
          <p:cNvPr id="7" name="Text Placeholder 87">
            <a:extLst>
              <a:ext uri="{FF2B5EF4-FFF2-40B4-BE49-F238E27FC236}">
                <a16:creationId xmlns:a16="http://schemas.microsoft.com/office/drawing/2014/main" id="{40806DD1-375B-514E-ADDC-46E3EC630973}"/>
              </a:ext>
            </a:extLst>
          </p:cNvPr>
          <p:cNvSpPr>
            <a:spLocks noGrp="1"/>
          </p:cNvSpPr>
          <p:nvPr>
            <p:ph type="body" sz="quarter" idx="12" hasCustomPrompt="1"/>
          </p:nvPr>
        </p:nvSpPr>
        <p:spPr>
          <a:xfrm>
            <a:off x="680442" y="1834824"/>
            <a:ext cx="9745981" cy="3779374"/>
          </a:xfrm>
        </p:spPr>
        <p:txBody>
          <a:bodyPr lIns="0" tIns="0" rIns="0" bIns="0">
            <a:normAutofit/>
          </a:bodyPr>
          <a:lstStyle>
            <a:lvl1pPr marL="342900" marR="0" indent="-342900" algn="l" defTabSz="914400" rtl="0" eaLnBrk="1" fontAlgn="auto" latinLnBrk="0" hangingPunct="1">
              <a:lnSpc>
                <a:spcPct val="100000"/>
              </a:lnSpc>
              <a:spcBef>
                <a:spcPts val="1000"/>
              </a:spcBef>
              <a:spcAft>
                <a:spcPts val="600"/>
              </a:spcAft>
              <a:buClr>
                <a:schemeClr val="accent4"/>
              </a:buClr>
              <a:buSzPct val="100000"/>
              <a:buFontTx/>
              <a:buBlip>
                <a:blip r:embed="rId2"/>
              </a:buBlip>
              <a:tabLst/>
              <a:defRPr sz="2400" baseline="0">
                <a:solidFill>
                  <a:srgbClr val="2D2D2C"/>
                </a:solidFill>
                <a:latin typeface="Arial" panose="020B0604020202020204" pitchFamily="34" charset="0"/>
              </a:defRPr>
            </a:lvl1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a:p>
            <a:pPr lvl="0"/>
            <a:endParaRPr lang="en-GB" dirty="0"/>
          </a:p>
        </p:txBody>
      </p:sp>
      <p:sp>
        <p:nvSpPr>
          <p:cNvPr id="8" name="TextBox 7">
            <a:extLst>
              <a:ext uri="{FF2B5EF4-FFF2-40B4-BE49-F238E27FC236}">
                <a16:creationId xmlns:a16="http://schemas.microsoft.com/office/drawing/2014/main" id="{93F1911A-B660-C643-AA5A-721A2D31354E}"/>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0" name="Picture 9">
            <a:extLst>
              <a:ext uri="{FF2B5EF4-FFF2-40B4-BE49-F238E27FC236}">
                <a16:creationId xmlns:a16="http://schemas.microsoft.com/office/drawing/2014/main" id="{54878368-ED6D-7846-AE06-DCCAD64B25FD}"/>
              </a:ext>
            </a:extLst>
          </p:cNvPr>
          <p:cNvPicPr>
            <a:picLocks noChangeAspect="1"/>
          </p:cNvPicPr>
          <p:nvPr userDrawn="1"/>
        </p:nvPicPr>
        <p:blipFill>
          <a:blip r:embed="rId3"/>
          <a:stretch>
            <a:fillRect/>
          </a:stretch>
        </p:blipFill>
        <p:spPr>
          <a:xfrm>
            <a:off x="10830808" y="5870354"/>
            <a:ext cx="680706" cy="615877"/>
          </a:xfrm>
          <a:prstGeom prst="rect">
            <a:avLst/>
          </a:prstGeom>
        </p:spPr>
      </p:pic>
      <p:pic>
        <p:nvPicPr>
          <p:cNvPr id="11" name="Picture 10">
            <a:extLst>
              <a:ext uri="{FF2B5EF4-FFF2-40B4-BE49-F238E27FC236}">
                <a16:creationId xmlns:a16="http://schemas.microsoft.com/office/drawing/2014/main" id="{2ACB92AC-84B3-3748-A6D2-48B165CE593A}"/>
              </a:ext>
            </a:extLst>
          </p:cNvPr>
          <p:cNvPicPr>
            <a:picLocks noChangeAspect="1"/>
          </p:cNvPicPr>
          <p:nvPr userDrawn="1"/>
        </p:nvPicPr>
        <p:blipFill>
          <a:blip r:embed="rId4"/>
          <a:stretch>
            <a:fillRect/>
          </a:stretch>
        </p:blipFill>
        <p:spPr>
          <a:xfrm>
            <a:off x="10607982" y="5855698"/>
            <a:ext cx="46282" cy="1820432"/>
          </a:xfrm>
          <a:prstGeom prst="rect">
            <a:avLst/>
          </a:prstGeom>
        </p:spPr>
      </p:pic>
      <p:pic>
        <p:nvPicPr>
          <p:cNvPr id="12" name="Picture 11" descr="A close up of a sign&#10;&#10;Description automatically generated">
            <a:extLst>
              <a:ext uri="{FF2B5EF4-FFF2-40B4-BE49-F238E27FC236}">
                <a16:creationId xmlns:a16="http://schemas.microsoft.com/office/drawing/2014/main" id="{C90985A1-79B9-5440-98B1-C158B078FF28}"/>
              </a:ext>
            </a:extLst>
          </p:cNvPr>
          <p:cNvPicPr>
            <a:picLocks noChangeAspect="1"/>
          </p:cNvPicPr>
          <p:nvPr userDrawn="1"/>
        </p:nvPicPr>
        <p:blipFill>
          <a:blip r:embed="rId5"/>
          <a:stretch>
            <a:fillRect/>
          </a:stretch>
        </p:blipFill>
        <p:spPr>
          <a:xfrm>
            <a:off x="9955613" y="6067060"/>
            <a:ext cx="429544" cy="408279"/>
          </a:xfrm>
          <a:prstGeom prst="rect">
            <a:avLst/>
          </a:prstGeom>
        </p:spPr>
      </p:pic>
    </p:spTree>
    <p:extLst>
      <p:ext uri="{BB962C8B-B14F-4D97-AF65-F5344CB8AC3E}">
        <p14:creationId xmlns:p14="http://schemas.microsoft.com/office/powerpoint/2010/main" val="114609248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U Exit 3 Large Bullets">
    <p:bg>
      <p:bgPr>
        <a:solidFill>
          <a:schemeClr val="bg1"/>
        </a:solidFill>
        <a:effectLst/>
      </p:bgPr>
    </p:bg>
    <p:spTree>
      <p:nvGrpSpPr>
        <p:cNvPr id="1" name=""/>
        <p:cNvGrpSpPr/>
        <p:nvPr/>
      </p:nvGrpSpPr>
      <p:grpSpPr>
        <a:xfrm>
          <a:off x="0" y="0"/>
          <a:ext cx="0" cy="0"/>
          <a:chOff x="0" y="0"/>
          <a:chExt cx="0" cy="0"/>
        </a:xfrm>
      </p:grpSpPr>
      <p:sp>
        <p:nvSpPr>
          <p:cNvPr id="13" name="Text Placeholder 87">
            <a:extLst>
              <a:ext uri="{FF2B5EF4-FFF2-40B4-BE49-F238E27FC236}">
                <a16:creationId xmlns:a16="http://schemas.microsoft.com/office/drawing/2014/main" id="{B66AC4CD-7739-2B4D-A760-CA5DA9470565}"/>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20" name="Slide Number Placeholder 5">
            <a:extLst>
              <a:ext uri="{FF2B5EF4-FFF2-40B4-BE49-F238E27FC236}">
                <a16:creationId xmlns:a16="http://schemas.microsoft.com/office/drawing/2014/main" id="{6C789D8F-5DAE-F547-9224-405FCD4ECDE5}"/>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sp>
        <p:nvSpPr>
          <p:cNvPr id="21" name="Text Placeholder 87">
            <a:extLst>
              <a:ext uri="{FF2B5EF4-FFF2-40B4-BE49-F238E27FC236}">
                <a16:creationId xmlns:a16="http://schemas.microsoft.com/office/drawing/2014/main" id="{804C2A21-58A4-FE44-8C2F-016D2683686A}"/>
              </a:ext>
            </a:extLst>
          </p:cNvPr>
          <p:cNvSpPr>
            <a:spLocks noGrp="1"/>
          </p:cNvSpPr>
          <p:nvPr>
            <p:ph type="body" sz="quarter" idx="11" hasCustomPrompt="1"/>
          </p:nvPr>
        </p:nvSpPr>
        <p:spPr>
          <a:xfrm>
            <a:off x="680442" y="1834824"/>
            <a:ext cx="2743201" cy="3779374"/>
          </a:xfrm>
        </p:spPr>
        <p:txBody>
          <a:bodyPr lIns="0" tIns="0" rIns="0" bIns="0">
            <a:normAutofit/>
          </a:bodyPr>
          <a:lstStyle>
            <a:lvl1pPr marL="342900" marR="0" indent="-342900" algn="l" defTabSz="914400" rtl="0" eaLnBrk="1" fontAlgn="auto" latinLnBrk="0" hangingPunct="1">
              <a:lnSpc>
                <a:spcPct val="100000"/>
              </a:lnSpc>
              <a:spcBef>
                <a:spcPts val="1000"/>
              </a:spcBef>
              <a:spcAft>
                <a:spcPts val="600"/>
              </a:spcAft>
              <a:buClr>
                <a:schemeClr val="accent4"/>
              </a:buClr>
              <a:buSzPct val="100000"/>
              <a:buFontTx/>
              <a:buBlip>
                <a:blip r:embed="rId2"/>
              </a:buBlip>
              <a:tabLst/>
              <a:defRPr sz="3200" b="1" baseline="0">
                <a:solidFill>
                  <a:srgbClr val="4397AE"/>
                </a:solidFill>
                <a:latin typeface="Arial" panose="020B0604020202020204" pitchFamily="34" charset="0"/>
              </a:defRPr>
            </a:lvl1pPr>
          </a:lstStyle>
          <a:p>
            <a:pPr lvl="0"/>
            <a:r>
              <a:rPr lang="en-GB" dirty="0"/>
              <a:t>Title </a:t>
            </a:r>
          </a:p>
          <a:p>
            <a:pPr lvl="0"/>
            <a:r>
              <a:rPr lang="en-GB" dirty="0"/>
              <a:t>Title</a:t>
            </a:r>
          </a:p>
          <a:p>
            <a:pPr lvl="0"/>
            <a:r>
              <a:rPr lang="en-GB" dirty="0"/>
              <a:t>Title</a:t>
            </a:r>
          </a:p>
        </p:txBody>
      </p:sp>
      <p:sp>
        <p:nvSpPr>
          <p:cNvPr id="9" name="Text Placeholder 87">
            <a:extLst>
              <a:ext uri="{FF2B5EF4-FFF2-40B4-BE49-F238E27FC236}">
                <a16:creationId xmlns:a16="http://schemas.microsoft.com/office/drawing/2014/main" id="{E612C880-D603-104A-9068-BFEF65B1F0BF}"/>
              </a:ext>
            </a:extLst>
          </p:cNvPr>
          <p:cNvSpPr>
            <a:spLocks noGrp="1"/>
          </p:cNvSpPr>
          <p:nvPr>
            <p:ph type="body" sz="quarter" idx="13" hasCustomPrompt="1"/>
          </p:nvPr>
        </p:nvSpPr>
        <p:spPr>
          <a:xfrm>
            <a:off x="3589867" y="1834824"/>
            <a:ext cx="6836556" cy="3779374"/>
          </a:xfrm>
        </p:spPr>
        <p:txBody>
          <a:bodyPr lIns="0" tIns="0" rIns="0" bIns="0">
            <a:normAutofit/>
          </a:bodyPr>
          <a:lstStyle>
            <a:lvl1pPr marL="0" marR="0" indent="0" algn="l" defTabSz="914400" rtl="0" eaLnBrk="1" fontAlgn="auto" latinLnBrk="0" hangingPunct="1">
              <a:lnSpc>
                <a:spcPct val="100000"/>
              </a:lnSpc>
              <a:spcBef>
                <a:spcPts val="1000"/>
              </a:spcBef>
              <a:spcAft>
                <a:spcPts val="600"/>
              </a:spcAft>
              <a:buClr>
                <a:schemeClr val="accent4"/>
              </a:buClr>
              <a:buSzPct val="80000"/>
              <a:buFontTx/>
              <a:buNone/>
              <a:tabLst/>
              <a:defRPr sz="3200" baseline="0">
                <a:solidFill>
                  <a:srgbClr val="746656"/>
                </a:solidFill>
                <a:latin typeface="Arial" panose="020B0604020202020204" pitchFamily="34" charset="0"/>
              </a:defRPr>
            </a:lvl1pPr>
          </a:lstStyle>
          <a:p>
            <a:pPr lvl="0"/>
            <a:r>
              <a:rPr lang="en-GB" dirty="0"/>
              <a:t>- Additional text</a:t>
            </a:r>
          </a:p>
          <a:p>
            <a:pPr lvl="0"/>
            <a:r>
              <a:rPr lang="en-GB" dirty="0"/>
              <a:t>- Additional text</a:t>
            </a:r>
          </a:p>
          <a:p>
            <a:pPr lvl="0"/>
            <a:r>
              <a:rPr lang="en-GB" dirty="0"/>
              <a:t>- Additional text</a:t>
            </a:r>
          </a:p>
        </p:txBody>
      </p:sp>
      <p:sp>
        <p:nvSpPr>
          <p:cNvPr id="8" name="TextBox 7">
            <a:extLst>
              <a:ext uri="{FF2B5EF4-FFF2-40B4-BE49-F238E27FC236}">
                <a16:creationId xmlns:a16="http://schemas.microsoft.com/office/drawing/2014/main" id="{A9C563DB-596C-1144-B391-8B14371013E7}"/>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1" name="Picture 10">
            <a:extLst>
              <a:ext uri="{FF2B5EF4-FFF2-40B4-BE49-F238E27FC236}">
                <a16:creationId xmlns:a16="http://schemas.microsoft.com/office/drawing/2014/main" id="{5F3DDD9C-27A2-D142-AB2C-99655813E612}"/>
              </a:ext>
            </a:extLst>
          </p:cNvPr>
          <p:cNvPicPr>
            <a:picLocks noChangeAspect="1"/>
          </p:cNvPicPr>
          <p:nvPr userDrawn="1"/>
        </p:nvPicPr>
        <p:blipFill>
          <a:blip r:embed="rId3"/>
          <a:stretch>
            <a:fillRect/>
          </a:stretch>
        </p:blipFill>
        <p:spPr>
          <a:xfrm>
            <a:off x="10830808" y="5870354"/>
            <a:ext cx="680706" cy="615877"/>
          </a:xfrm>
          <a:prstGeom prst="rect">
            <a:avLst/>
          </a:prstGeom>
        </p:spPr>
      </p:pic>
      <p:pic>
        <p:nvPicPr>
          <p:cNvPr id="12" name="Picture 11">
            <a:extLst>
              <a:ext uri="{FF2B5EF4-FFF2-40B4-BE49-F238E27FC236}">
                <a16:creationId xmlns:a16="http://schemas.microsoft.com/office/drawing/2014/main" id="{3A0CECBC-A48A-5C4B-9FF4-46BF5106E93D}"/>
              </a:ext>
            </a:extLst>
          </p:cNvPr>
          <p:cNvPicPr>
            <a:picLocks noChangeAspect="1"/>
          </p:cNvPicPr>
          <p:nvPr userDrawn="1"/>
        </p:nvPicPr>
        <p:blipFill>
          <a:blip r:embed="rId4"/>
          <a:stretch>
            <a:fillRect/>
          </a:stretch>
        </p:blipFill>
        <p:spPr>
          <a:xfrm>
            <a:off x="10607982" y="5855698"/>
            <a:ext cx="46282" cy="1820432"/>
          </a:xfrm>
          <a:prstGeom prst="rect">
            <a:avLst/>
          </a:prstGeom>
        </p:spPr>
      </p:pic>
      <p:pic>
        <p:nvPicPr>
          <p:cNvPr id="14" name="Picture 13" descr="A close up of a sign&#10;&#10;Description automatically generated">
            <a:extLst>
              <a:ext uri="{FF2B5EF4-FFF2-40B4-BE49-F238E27FC236}">
                <a16:creationId xmlns:a16="http://schemas.microsoft.com/office/drawing/2014/main" id="{DAB23220-DA5D-6946-A622-4AB6F57C5511}"/>
              </a:ext>
            </a:extLst>
          </p:cNvPr>
          <p:cNvPicPr>
            <a:picLocks noChangeAspect="1"/>
          </p:cNvPicPr>
          <p:nvPr userDrawn="1"/>
        </p:nvPicPr>
        <p:blipFill>
          <a:blip r:embed="rId5"/>
          <a:stretch>
            <a:fillRect/>
          </a:stretch>
        </p:blipFill>
        <p:spPr>
          <a:xfrm>
            <a:off x="9955613" y="6067060"/>
            <a:ext cx="429544" cy="408279"/>
          </a:xfrm>
          <a:prstGeom prst="rect">
            <a:avLst/>
          </a:prstGeom>
        </p:spPr>
      </p:pic>
    </p:spTree>
    <p:extLst>
      <p:ext uri="{BB962C8B-B14F-4D97-AF65-F5344CB8AC3E}">
        <p14:creationId xmlns:p14="http://schemas.microsoft.com/office/powerpoint/2010/main" val="92086232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U Exit Title + Para + Image">
    <p:bg>
      <p:bgPr>
        <a:solidFill>
          <a:schemeClr val="bg1"/>
        </a:solidFill>
        <a:effectLst/>
      </p:bgPr>
    </p:bg>
    <p:spTree>
      <p:nvGrpSpPr>
        <p:cNvPr id="1" name=""/>
        <p:cNvGrpSpPr/>
        <p:nvPr/>
      </p:nvGrpSpPr>
      <p:grpSpPr>
        <a:xfrm>
          <a:off x="0" y="0"/>
          <a:ext cx="0" cy="0"/>
          <a:chOff x="0" y="0"/>
          <a:chExt cx="0" cy="0"/>
        </a:xfrm>
      </p:grpSpPr>
      <p:sp>
        <p:nvSpPr>
          <p:cNvPr id="88" name="Text Placeholder 87">
            <a:extLst>
              <a:ext uri="{FF2B5EF4-FFF2-40B4-BE49-F238E27FC236}">
                <a16:creationId xmlns:a16="http://schemas.microsoft.com/office/drawing/2014/main" id="{2BA2878B-8557-8447-AB35-B5CCDEFD1EF0}"/>
              </a:ext>
            </a:extLst>
          </p:cNvPr>
          <p:cNvSpPr>
            <a:spLocks noGrp="1"/>
          </p:cNvSpPr>
          <p:nvPr>
            <p:ph type="body" sz="quarter" idx="10" hasCustomPrompt="1"/>
          </p:nvPr>
        </p:nvSpPr>
        <p:spPr>
          <a:xfrm>
            <a:off x="680720" y="360000"/>
            <a:ext cx="5415280"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9" name="Text Placeholder 87">
            <a:extLst>
              <a:ext uri="{FF2B5EF4-FFF2-40B4-BE49-F238E27FC236}">
                <a16:creationId xmlns:a16="http://schemas.microsoft.com/office/drawing/2014/main" id="{8F12B3C6-0333-B344-A9F9-3B5F7FD765FF}"/>
              </a:ext>
            </a:extLst>
          </p:cNvPr>
          <p:cNvSpPr>
            <a:spLocks noGrp="1"/>
          </p:cNvSpPr>
          <p:nvPr>
            <p:ph type="body" sz="quarter" idx="11" hasCustomPrompt="1"/>
          </p:nvPr>
        </p:nvSpPr>
        <p:spPr>
          <a:xfrm>
            <a:off x="680443" y="1838780"/>
            <a:ext cx="5415280" cy="3779374"/>
          </a:xfrm>
        </p:spPr>
        <p:txBody>
          <a:bodyPr lIns="0" tIns="0" rIns="0" bIns="0">
            <a:normAutofit/>
          </a:bodyPr>
          <a:lstStyle>
            <a:lvl1pPr marL="0" marR="0" indent="-360000" algn="l" defTabSz="914400" rtl="0" eaLnBrk="1" fontAlgn="auto" latinLnBrk="0" hangingPunct="1">
              <a:lnSpc>
                <a:spcPct val="100000"/>
              </a:lnSpc>
              <a:spcBef>
                <a:spcPts val="0"/>
              </a:spcBef>
              <a:spcAft>
                <a:spcPts val="0"/>
              </a:spcAft>
              <a:buClr>
                <a:srgbClr val="44C8F5"/>
              </a:buClr>
              <a:buSzPct val="70000"/>
              <a:buFontTx/>
              <a:buNone/>
              <a:tabLst/>
              <a:defRPr sz="2400" baseline="0">
                <a:solidFill>
                  <a:srgbClr val="2D2D2C"/>
                </a:solidFill>
                <a:latin typeface="Arial" panose="020B0604020202020204" pitchFamily="34" charset="0"/>
              </a:defRPr>
            </a:lvl1pPr>
          </a:lstStyle>
          <a:p>
            <a:pPr lvl="0"/>
            <a:r>
              <a:rPr lang="en-GB" dirty="0"/>
              <a:t>This is a short paragraph of body</a:t>
            </a:r>
            <a:br>
              <a:rPr lang="en-GB" dirty="0"/>
            </a:br>
            <a:r>
              <a:rPr lang="en-GB" dirty="0"/>
              <a:t>copy, with an image. This is a short paragraph of body copy with an image. This is a short paragraph of body copy with an image.</a:t>
            </a:r>
          </a:p>
        </p:txBody>
      </p:sp>
      <p:sp>
        <p:nvSpPr>
          <p:cNvPr id="39" name="Picture Placeholder 38">
            <a:extLst>
              <a:ext uri="{FF2B5EF4-FFF2-40B4-BE49-F238E27FC236}">
                <a16:creationId xmlns:a16="http://schemas.microsoft.com/office/drawing/2014/main" id="{C03DD7E1-B21E-7D43-A205-EA38C668963F}"/>
              </a:ext>
            </a:extLst>
          </p:cNvPr>
          <p:cNvSpPr>
            <a:spLocks noGrp="1"/>
          </p:cNvSpPr>
          <p:nvPr>
            <p:ph type="pic" sz="quarter" idx="12" hasCustomPrompt="1"/>
          </p:nvPr>
        </p:nvSpPr>
        <p:spPr>
          <a:xfrm>
            <a:off x="6995160" y="0"/>
            <a:ext cx="5196840" cy="5618163"/>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3" name="Slide Number Placeholder 5">
            <a:extLst>
              <a:ext uri="{FF2B5EF4-FFF2-40B4-BE49-F238E27FC236}">
                <a16:creationId xmlns:a16="http://schemas.microsoft.com/office/drawing/2014/main" id="{BFDC2FE4-5A72-7C40-91D6-316FDD74DDC0}"/>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sp>
        <p:nvSpPr>
          <p:cNvPr id="8" name="TextBox 7">
            <a:extLst>
              <a:ext uri="{FF2B5EF4-FFF2-40B4-BE49-F238E27FC236}">
                <a16:creationId xmlns:a16="http://schemas.microsoft.com/office/drawing/2014/main" id="{984708C5-42AD-EB43-A9B2-00DF4080C48E}"/>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0" name="Picture 9">
            <a:extLst>
              <a:ext uri="{FF2B5EF4-FFF2-40B4-BE49-F238E27FC236}">
                <a16:creationId xmlns:a16="http://schemas.microsoft.com/office/drawing/2014/main" id="{45470144-5AD8-4248-8562-2E576F441D9A}"/>
              </a:ext>
            </a:extLst>
          </p:cNvPr>
          <p:cNvPicPr>
            <a:picLocks noChangeAspect="1"/>
          </p:cNvPicPr>
          <p:nvPr userDrawn="1"/>
        </p:nvPicPr>
        <p:blipFill>
          <a:blip r:embed="rId2"/>
          <a:stretch>
            <a:fillRect/>
          </a:stretch>
        </p:blipFill>
        <p:spPr>
          <a:xfrm>
            <a:off x="10830808" y="5870354"/>
            <a:ext cx="680706" cy="615877"/>
          </a:xfrm>
          <a:prstGeom prst="rect">
            <a:avLst/>
          </a:prstGeom>
        </p:spPr>
      </p:pic>
      <p:pic>
        <p:nvPicPr>
          <p:cNvPr id="14" name="Picture 13">
            <a:extLst>
              <a:ext uri="{FF2B5EF4-FFF2-40B4-BE49-F238E27FC236}">
                <a16:creationId xmlns:a16="http://schemas.microsoft.com/office/drawing/2014/main" id="{22E84BC8-3A3E-EB43-B977-9716E0CDA5DD}"/>
              </a:ext>
            </a:extLst>
          </p:cNvPr>
          <p:cNvPicPr>
            <a:picLocks noChangeAspect="1"/>
          </p:cNvPicPr>
          <p:nvPr userDrawn="1"/>
        </p:nvPicPr>
        <p:blipFill>
          <a:blip r:embed="rId3"/>
          <a:stretch>
            <a:fillRect/>
          </a:stretch>
        </p:blipFill>
        <p:spPr>
          <a:xfrm>
            <a:off x="10607982" y="5855698"/>
            <a:ext cx="46282" cy="1820432"/>
          </a:xfrm>
          <a:prstGeom prst="rect">
            <a:avLst/>
          </a:prstGeom>
        </p:spPr>
      </p:pic>
      <p:pic>
        <p:nvPicPr>
          <p:cNvPr id="12" name="Picture 11" descr="A close up of a sign&#10;&#10;Description automatically generated">
            <a:extLst>
              <a:ext uri="{FF2B5EF4-FFF2-40B4-BE49-F238E27FC236}">
                <a16:creationId xmlns:a16="http://schemas.microsoft.com/office/drawing/2014/main" id="{C8351BDA-1FD7-ED40-874B-0DD1A339E6AA}"/>
              </a:ext>
            </a:extLst>
          </p:cNvPr>
          <p:cNvPicPr>
            <a:picLocks noChangeAspect="1"/>
          </p:cNvPicPr>
          <p:nvPr userDrawn="1"/>
        </p:nvPicPr>
        <p:blipFill>
          <a:blip r:embed="rId4"/>
          <a:stretch>
            <a:fillRect/>
          </a:stretch>
        </p:blipFill>
        <p:spPr>
          <a:xfrm>
            <a:off x="9955613" y="6067060"/>
            <a:ext cx="429544" cy="408279"/>
          </a:xfrm>
          <a:prstGeom prst="rect">
            <a:avLst/>
          </a:prstGeom>
        </p:spPr>
      </p:pic>
    </p:spTree>
    <p:extLst>
      <p:ext uri="{BB962C8B-B14F-4D97-AF65-F5344CB8AC3E}">
        <p14:creationId xmlns:p14="http://schemas.microsoft.com/office/powerpoint/2010/main" val="261276231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U Exit Title + Bullets + Image">
    <p:bg>
      <p:bgPr>
        <a:solidFill>
          <a:schemeClr val="bg1"/>
        </a:solidFill>
        <a:effectLst/>
      </p:bgPr>
    </p:bg>
    <p:spTree>
      <p:nvGrpSpPr>
        <p:cNvPr id="1" name=""/>
        <p:cNvGrpSpPr/>
        <p:nvPr/>
      </p:nvGrpSpPr>
      <p:grpSpPr>
        <a:xfrm>
          <a:off x="0" y="0"/>
          <a:ext cx="0" cy="0"/>
          <a:chOff x="0" y="0"/>
          <a:chExt cx="0" cy="0"/>
        </a:xfrm>
      </p:grpSpPr>
      <p:sp>
        <p:nvSpPr>
          <p:cNvPr id="88" name="Text Placeholder 87">
            <a:extLst>
              <a:ext uri="{FF2B5EF4-FFF2-40B4-BE49-F238E27FC236}">
                <a16:creationId xmlns:a16="http://schemas.microsoft.com/office/drawing/2014/main" id="{2BA2878B-8557-8447-AB35-B5CCDEFD1EF0}"/>
              </a:ext>
            </a:extLst>
          </p:cNvPr>
          <p:cNvSpPr>
            <a:spLocks noGrp="1"/>
          </p:cNvSpPr>
          <p:nvPr>
            <p:ph type="body" sz="quarter" idx="10" hasCustomPrompt="1"/>
          </p:nvPr>
        </p:nvSpPr>
        <p:spPr>
          <a:xfrm>
            <a:off x="680720" y="360000"/>
            <a:ext cx="5415280"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9" name="Text Placeholder 87">
            <a:extLst>
              <a:ext uri="{FF2B5EF4-FFF2-40B4-BE49-F238E27FC236}">
                <a16:creationId xmlns:a16="http://schemas.microsoft.com/office/drawing/2014/main" id="{8F12B3C6-0333-B344-A9F9-3B5F7FD765FF}"/>
              </a:ext>
            </a:extLst>
          </p:cNvPr>
          <p:cNvSpPr>
            <a:spLocks noGrp="1"/>
          </p:cNvSpPr>
          <p:nvPr>
            <p:ph type="body" sz="quarter" idx="11" hasCustomPrompt="1"/>
          </p:nvPr>
        </p:nvSpPr>
        <p:spPr>
          <a:xfrm>
            <a:off x="680443" y="1838780"/>
            <a:ext cx="5415280" cy="3779374"/>
          </a:xfrm>
        </p:spPr>
        <p:txBody>
          <a:bodyPr lIns="0" tIns="0" rIns="0" bIns="0">
            <a:normAutofit/>
          </a:bodyPr>
          <a:lstStyle>
            <a:lvl1pPr marL="0" marR="0" indent="-360000" algn="l" defTabSz="914400" rtl="0" eaLnBrk="1" fontAlgn="auto" latinLnBrk="0" hangingPunct="1">
              <a:lnSpc>
                <a:spcPct val="150000"/>
              </a:lnSpc>
              <a:spcBef>
                <a:spcPts val="0"/>
              </a:spcBef>
              <a:spcAft>
                <a:spcPts val="0"/>
              </a:spcAft>
              <a:buClr>
                <a:srgbClr val="44C8F5"/>
              </a:buClr>
              <a:buSzPct val="100000"/>
              <a:buFontTx/>
              <a:buBlip>
                <a:blip r:embed="rId2"/>
              </a:buBlip>
              <a:tabLst/>
              <a:defRPr sz="2400" baseline="0">
                <a:solidFill>
                  <a:srgbClr val="2D2D2C"/>
                </a:solidFill>
                <a:latin typeface="Arial" panose="020B0604020202020204" pitchFamily="34" charset="0"/>
              </a:defRPr>
            </a:lvl1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sp>
        <p:nvSpPr>
          <p:cNvPr id="39" name="Picture Placeholder 38">
            <a:extLst>
              <a:ext uri="{FF2B5EF4-FFF2-40B4-BE49-F238E27FC236}">
                <a16:creationId xmlns:a16="http://schemas.microsoft.com/office/drawing/2014/main" id="{C03DD7E1-B21E-7D43-A205-EA38C668963F}"/>
              </a:ext>
            </a:extLst>
          </p:cNvPr>
          <p:cNvSpPr>
            <a:spLocks noGrp="1"/>
          </p:cNvSpPr>
          <p:nvPr>
            <p:ph type="pic" sz="quarter" idx="12" hasCustomPrompt="1"/>
          </p:nvPr>
        </p:nvSpPr>
        <p:spPr>
          <a:xfrm>
            <a:off x="6995160" y="0"/>
            <a:ext cx="5196840" cy="5618163"/>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3" name="Slide Number Placeholder 5">
            <a:extLst>
              <a:ext uri="{FF2B5EF4-FFF2-40B4-BE49-F238E27FC236}">
                <a16:creationId xmlns:a16="http://schemas.microsoft.com/office/drawing/2014/main" id="{BFDC2FE4-5A72-7C40-91D6-316FDD74DDC0}"/>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sp>
        <p:nvSpPr>
          <p:cNvPr id="8" name="TextBox 7">
            <a:extLst>
              <a:ext uri="{FF2B5EF4-FFF2-40B4-BE49-F238E27FC236}">
                <a16:creationId xmlns:a16="http://schemas.microsoft.com/office/drawing/2014/main" id="{C3C3FA0C-026E-5D45-B504-ADFC3DC7F441}"/>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0" name="Picture 9">
            <a:extLst>
              <a:ext uri="{FF2B5EF4-FFF2-40B4-BE49-F238E27FC236}">
                <a16:creationId xmlns:a16="http://schemas.microsoft.com/office/drawing/2014/main" id="{FD7718A8-04BC-C24D-8C29-75B2E0900D09}"/>
              </a:ext>
            </a:extLst>
          </p:cNvPr>
          <p:cNvPicPr>
            <a:picLocks noChangeAspect="1"/>
          </p:cNvPicPr>
          <p:nvPr userDrawn="1"/>
        </p:nvPicPr>
        <p:blipFill>
          <a:blip r:embed="rId3"/>
          <a:stretch>
            <a:fillRect/>
          </a:stretch>
        </p:blipFill>
        <p:spPr>
          <a:xfrm>
            <a:off x="10830808" y="5870354"/>
            <a:ext cx="680706" cy="615877"/>
          </a:xfrm>
          <a:prstGeom prst="rect">
            <a:avLst/>
          </a:prstGeom>
        </p:spPr>
      </p:pic>
      <p:pic>
        <p:nvPicPr>
          <p:cNvPr id="14" name="Picture 13">
            <a:extLst>
              <a:ext uri="{FF2B5EF4-FFF2-40B4-BE49-F238E27FC236}">
                <a16:creationId xmlns:a16="http://schemas.microsoft.com/office/drawing/2014/main" id="{151137C6-284A-EA4F-A485-5F68CB072CBD}"/>
              </a:ext>
            </a:extLst>
          </p:cNvPr>
          <p:cNvPicPr>
            <a:picLocks noChangeAspect="1"/>
          </p:cNvPicPr>
          <p:nvPr userDrawn="1"/>
        </p:nvPicPr>
        <p:blipFill>
          <a:blip r:embed="rId4"/>
          <a:stretch>
            <a:fillRect/>
          </a:stretch>
        </p:blipFill>
        <p:spPr>
          <a:xfrm>
            <a:off x="10607982" y="5855698"/>
            <a:ext cx="46282" cy="1820432"/>
          </a:xfrm>
          <a:prstGeom prst="rect">
            <a:avLst/>
          </a:prstGeom>
        </p:spPr>
      </p:pic>
      <p:pic>
        <p:nvPicPr>
          <p:cNvPr id="12" name="Picture 11" descr="A close up of a sign&#10;&#10;Description automatically generated">
            <a:extLst>
              <a:ext uri="{FF2B5EF4-FFF2-40B4-BE49-F238E27FC236}">
                <a16:creationId xmlns:a16="http://schemas.microsoft.com/office/drawing/2014/main" id="{B605BF94-AA85-814A-B2D1-FCFB6B59C165}"/>
              </a:ext>
            </a:extLst>
          </p:cNvPr>
          <p:cNvPicPr>
            <a:picLocks noChangeAspect="1"/>
          </p:cNvPicPr>
          <p:nvPr userDrawn="1"/>
        </p:nvPicPr>
        <p:blipFill>
          <a:blip r:embed="rId5"/>
          <a:stretch>
            <a:fillRect/>
          </a:stretch>
        </p:blipFill>
        <p:spPr>
          <a:xfrm>
            <a:off x="9955613" y="6067060"/>
            <a:ext cx="429544" cy="408279"/>
          </a:xfrm>
          <a:prstGeom prst="rect">
            <a:avLst/>
          </a:prstGeom>
        </p:spPr>
      </p:pic>
    </p:spTree>
    <p:extLst>
      <p:ext uri="{BB962C8B-B14F-4D97-AF65-F5344CB8AC3E}">
        <p14:creationId xmlns:p14="http://schemas.microsoft.com/office/powerpoint/2010/main" val="281085341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U Exit Title + 3 Images">
    <p:bg>
      <p:bgPr>
        <a:solidFill>
          <a:schemeClr val="bg1"/>
        </a:solidFill>
        <a:effectLst/>
      </p:bgPr>
    </p:bg>
    <p:spTree>
      <p:nvGrpSpPr>
        <p:cNvPr id="1" name=""/>
        <p:cNvGrpSpPr/>
        <p:nvPr/>
      </p:nvGrpSpPr>
      <p:grpSpPr>
        <a:xfrm>
          <a:off x="0" y="0"/>
          <a:ext cx="0" cy="0"/>
          <a:chOff x="0" y="0"/>
          <a:chExt cx="0" cy="0"/>
        </a:xfrm>
      </p:grpSpPr>
      <p:sp>
        <p:nvSpPr>
          <p:cNvPr id="20" name="Picture Placeholder 12">
            <a:extLst>
              <a:ext uri="{FF2B5EF4-FFF2-40B4-BE49-F238E27FC236}">
                <a16:creationId xmlns:a16="http://schemas.microsoft.com/office/drawing/2014/main" id="{E42E5AA7-F784-BE43-B153-F877C766D0BE}"/>
              </a:ext>
            </a:extLst>
          </p:cNvPr>
          <p:cNvSpPr>
            <a:spLocks noGrp="1"/>
          </p:cNvSpPr>
          <p:nvPr>
            <p:ph type="pic" sz="quarter" idx="18" hasCustomPrompt="1"/>
          </p:nvPr>
        </p:nvSpPr>
        <p:spPr>
          <a:xfrm>
            <a:off x="680442"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11" name="Text Placeholder 87">
            <a:extLst>
              <a:ext uri="{FF2B5EF4-FFF2-40B4-BE49-F238E27FC236}">
                <a16:creationId xmlns:a16="http://schemas.microsoft.com/office/drawing/2014/main" id="{88A5E803-DB06-9742-BD4A-4A1E16ECB96D}"/>
              </a:ext>
            </a:extLst>
          </p:cNvPr>
          <p:cNvSpPr>
            <a:spLocks noGrp="1"/>
          </p:cNvSpPr>
          <p:nvPr>
            <p:ph type="body" sz="quarter" idx="15" hasCustomPrompt="1"/>
          </p:nvPr>
        </p:nvSpPr>
        <p:spPr>
          <a:xfrm>
            <a:off x="680443" y="4882402"/>
            <a:ext cx="1329312" cy="248398"/>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12" name="Text Placeholder 87">
            <a:extLst>
              <a:ext uri="{FF2B5EF4-FFF2-40B4-BE49-F238E27FC236}">
                <a16:creationId xmlns:a16="http://schemas.microsoft.com/office/drawing/2014/main" id="{75EF6545-EC91-9348-A65B-238469A5F8A1}"/>
              </a:ext>
            </a:extLst>
          </p:cNvPr>
          <p:cNvSpPr>
            <a:spLocks noGrp="1"/>
          </p:cNvSpPr>
          <p:nvPr>
            <p:ph type="body" sz="quarter" idx="16" hasCustomPrompt="1"/>
          </p:nvPr>
        </p:nvSpPr>
        <p:spPr>
          <a:xfrm>
            <a:off x="4477439" y="4882401"/>
            <a:ext cx="1329312" cy="248397"/>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13" name="Text Placeholder 87">
            <a:extLst>
              <a:ext uri="{FF2B5EF4-FFF2-40B4-BE49-F238E27FC236}">
                <a16:creationId xmlns:a16="http://schemas.microsoft.com/office/drawing/2014/main" id="{ACB59172-C22E-3440-B314-FD918D812E7F}"/>
              </a:ext>
            </a:extLst>
          </p:cNvPr>
          <p:cNvSpPr>
            <a:spLocks noGrp="1"/>
          </p:cNvSpPr>
          <p:nvPr>
            <p:ph type="body" sz="quarter" idx="17" hasCustomPrompt="1"/>
          </p:nvPr>
        </p:nvSpPr>
        <p:spPr>
          <a:xfrm>
            <a:off x="8299837" y="4882395"/>
            <a:ext cx="1329312" cy="248396"/>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15" name="Text Placeholder 87">
            <a:extLst>
              <a:ext uri="{FF2B5EF4-FFF2-40B4-BE49-F238E27FC236}">
                <a16:creationId xmlns:a16="http://schemas.microsoft.com/office/drawing/2014/main" id="{967044F0-BC28-5448-B050-ACB759647DA4}"/>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19" name="Slide Number Placeholder 5">
            <a:extLst>
              <a:ext uri="{FF2B5EF4-FFF2-40B4-BE49-F238E27FC236}">
                <a16:creationId xmlns:a16="http://schemas.microsoft.com/office/drawing/2014/main" id="{AC81B6A7-7FCA-D14E-81BF-F25A9AD2BA08}"/>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sp>
        <p:nvSpPr>
          <p:cNvPr id="23" name="Picture Placeholder 12">
            <a:extLst>
              <a:ext uri="{FF2B5EF4-FFF2-40B4-BE49-F238E27FC236}">
                <a16:creationId xmlns:a16="http://schemas.microsoft.com/office/drawing/2014/main" id="{80B6FCF9-1D44-3441-B9E2-B4ADA45E53B9}"/>
              </a:ext>
            </a:extLst>
          </p:cNvPr>
          <p:cNvSpPr>
            <a:spLocks noGrp="1"/>
          </p:cNvSpPr>
          <p:nvPr>
            <p:ph type="pic" sz="quarter" idx="19" hasCustomPrompt="1"/>
          </p:nvPr>
        </p:nvSpPr>
        <p:spPr>
          <a:xfrm>
            <a:off x="4476000"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25" name="Picture Placeholder 12">
            <a:extLst>
              <a:ext uri="{FF2B5EF4-FFF2-40B4-BE49-F238E27FC236}">
                <a16:creationId xmlns:a16="http://schemas.microsoft.com/office/drawing/2014/main" id="{C93E929B-249E-774A-ADBD-F0B717473C7B}"/>
              </a:ext>
            </a:extLst>
          </p:cNvPr>
          <p:cNvSpPr>
            <a:spLocks noGrp="1"/>
          </p:cNvSpPr>
          <p:nvPr>
            <p:ph type="pic" sz="quarter" idx="20" hasCustomPrompt="1"/>
          </p:nvPr>
        </p:nvSpPr>
        <p:spPr>
          <a:xfrm>
            <a:off x="8271560"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16" name="TextBox 15">
            <a:extLst>
              <a:ext uri="{FF2B5EF4-FFF2-40B4-BE49-F238E27FC236}">
                <a16:creationId xmlns:a16="http://schemas.microsoft.com/office/drawing/2014/main" id="{9B3C6465-A101-1340-A74D-2BB6197815FB}"/>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26" name="Picture 25">
            <a:extLst>
              <a:ext uri="{FF2B5EF4-FFF2-40B4-BE49-F238E27FC236}">
                <a16:creationId xmlns:a16="http://schemas.microsoft.com/office/drawing/2014/main" id="{ED1CA06B-628C-D24A-9F71-C99B2FFF400B}"/>
              </a:ext>
            </a:extLst>
          </p:cNvPr>
          <p:cNvPicPr>
            <a:picLocks noChangeAspect="1"/>
          </p:cNvPicPr>
          <p:nvPr userDrawn="1"/>
        </p:nvPicPr>
        <p:blipFill>
          <a:blip r:embed="rId2"/>
          <a:stretch>
            <a:fillRect/>
          </a:stretch>
        </p:blipFill>
        <p:spPr>
          <a:xfrm>
            <a:off x="10830808" y="5870354"/>
            <a:ext cx="680706" cy="615877"/>
          </a:xfrm>
          <a:prstGeom prst="rect">
            <a:avLst/>
          </a:prstGeom>
        </p:spPr>
      </p:pic>
      <p:pic>
        <p:nvPicPr>
          <p:cNvPr id="27" name="Picture 26">
            <a:extLst>
              <a:ext uri="{FF2B5EF4-FFF2-40B4-BE49-F238E27FC236}">
                <a16:creationId xmlns:a16="http://schemas.microsoft.com/office/drawing/2014/main" id="{C455B916-A537-2747-9866-EEBF9BCD77DA}"/>
              </a:ext>
            </a:extLst>
          </p:cNvPr>
          <p:cNvPicPr>
            <a:picLocks noChangeAspect="1"/>
          </p:cNvPicPr>
          <p:nvPr userDrawn="1"/>
        </p:nvPicPr>
        <p:blipFill>
          <a:blip r:embed="rId3"/>
          <a:stretch>
            <a:fillRect/>
          </a:stretch>
        </p:blipFill>
        <p:spPr>
          <a:xfrm>
            <a:off x="10607982" y="5855698"/>
            <a:ext cx="46282" cy="1820432"/>
          </a:xfrm>
          <a:prstGeom prst="rect">
            <a:avLst/>
          </a:prstGeom>
        </p:spPr>
      </p:pic>
      <p:pic>
        <p:nvPicPr>
          <p:cNvPr id="17" name="Picture 16" descr="A close up of a sign&#10;&#10;Description automatically generated">
            <a:extLst>
              <a:ext uri="{FF2B5EF4-FFF2-40B4-BE49-F238E27FC236}">
                <a16:creationId xmlns:a16="http://schemas.microsoft.com/office/drawing/2014/main" id="{0C5EAE0C-953A-D641-978A-1A849DE5D1CB}"/>
              </a:ext>
            </a:extLst>
          </p:cNvPr>
          <p:cNvPicPr>
            <a:picLocks noChangeAspect="1"/>
          </p:cNvPicPr>
          <p:nvPr userDrawn="1"/>
        </p:nvPicPr>
        <p:blipFill>
          <a:blip r:embed="rId4"/>
          <a:stretch>
            <a:fillRect/>
          </a:stretch>
        </p:blipFill>
        <p:spPr>
          <a:xfrm>
            <a:off x="9955613" y="6067060"/>
            <a:ext cx="429544" cy="408279"/>
          </a:xfrm>
          <a:prstGeom prst="rect">
            <a:avLst/>
          </a:prstGeom>
        </p:spPr>
      </p:pic>
    </p:spTree>
    <p:extLst>
      <p:ext uri="{BB962C8B-B14F-4D97-AF65-F5344CB8AC3E}">
        <p14:creationId xmlns:p14="http://schemas.microsoft.com/office/powerpoint/2010/main" val="418906222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U Exit Title + 2 Columns Text">
    <p:spTree>
      <p:nvGrpSpPr>
        <p:cNvPr id="1" name=""/>
        <p:cNvGrpSpPr/>
        <p:nvPr/>
      </p:nvGrpSpPr>
      <p:grpSpPr>
        <a:xfrm>
          <a:off x="0" y="0"/>
          <a:ext cx="0" cy="0"/>
          <a:chOff x="0" y="0"/>
          <a:chExt cx="0" cy="0"/>
        </a:xfrm>
      </p:grpSpPr>
      <p:sp>
        <p:nvSpPr>
          <p:cNvPr id="15" name="Text Placeholder 13">
            <a:extLst>
              <a:ext uri="{FF2B5EF4-FFF2-40B4-BE49-F238E27FC236}">
                <a16:creationId xmlns:a16="http://schemas.microsoft.com/office/drawing/2014/main" id="{0C41D288-ED2E-324C-8541-8D2BFF76A7EF}"/>
              </a:ext>
            </a:extLst>
          </p:cNvPr>
          <p:cNvSpPr>
            <a:spLocks noGrp="1"/>
          </p:cNvSpPr>
          <p:nvPr>
            <p:ph type="body" sz="quarter" idx="12" hasCustomPrompt="1"/>
          </p:nvPr>
        </p:nvSpPr>
        <p:spPr>
          <a:xfrm>
            <a:off x="680443" y="1838780"/>
            <a:ext cx="4631389" cy="3784035"/>
          </a:xfrm>
        </p:spPr>
        <p:txBody>
          <a:bodyPr lIns="0" tIns="0" rIns="0" bIns="0">
            <a:normAutofit/>
          </a:bodyPr>
          <a:lstStyle>
            <a:lvl1pPr marL="0" indent="0">
              <a:lnSpc>
                <a:spcPct val="100000"/>
              </a:lnSpc>
              <a:buNone/>
              <a:defRPr sz="2400" baseline="0">
                <a:latin typeface="Arial" panose="020B0604020202020204" pitchFamily="34" charset="0"/>
              </a:defRPr>
            </a:lvl1pPr>
            <a:lvl2pPr marL="457200" indent="0">
              <a:buNone/>
              <a:defRPr/>
            </a:lvl2pPr>
          </a:lstStyle>
          <a:p>
            <a:pPr lvl="0"/>
            <a:r>
              <a:rPr lang="en-GB" dirty="0"/>
              <a:t>Body copy in here.</a:t>
            </a:r>
            <a:endParaRPr lang="en-US" dirty="0"/>
          </a:p>
        </p:txBody>
      </p:sp>
      <p:sp>
        <p:nvSpPr>
          <p:cNvPr id="8" name="Text Placeholder 13">
            <a:extLst>
              <a:ext uri="{FF2B5EF4-FFF2-40B4-BE49-F238E27FC236}">
                <a16:creationId xmlns:a16="http://schemas.microsoft.com/office/drawing/2014/main" id="{28A10DCE-6FB4-BD4F-A01B-7B7E5BAFD59D}"/>
              </a:ext>
            </a:extLst>
          </p:cNvPr>
          <p:cNvSpPr>
            <a:spLocks noGrp="1"/>
          </p:cNvSpPr>
          <p:nvPr>
            <p:ph type="body" sz="quarter" idx="19" hasCustomPrompt="1"/>
          </p:nvPr>
        </p:nvSpPr>
        <p:spPr>
          <a:xfrm>
            <a:off x="5795311" y="1830161"/>
            <a:ext cx="4631389" cy="3792649"/>
          </a:xfrm>
        </p:spPr>
        <p:txBody>
          <a:bodyPr lIns="0" tIns="0" rIns="0" bIns="0">
            <a:normAutofit/>
          </a:bodyPr>
          <a:lstStyle>
            <a:lvl1pPr marL="0" indent="0">
              <a:lnSpc>
                <a:spcPct val="100000"/>
              </a:lnSpc>
              <a:buNone/>
              <a:defRPr sz="2400" baseline="0">
                <a:latin typeface="Arial" panose="020B0604020202020204" pitchFamily="34" charset="0"/>
              </a:defRPr>
            </a:lvl1pPr>
            <a:lvl2pPr marL="457200" indent="0">
              <a:buNone/>
              <a:defRPr/>
            </a:lvl2pPr>
          </a:lstStyle>
          <a:p>
            <a:pPr lvl="0"/>
            <a:r>
              <a:rPr lang="en-GB" dirty="0"/>
              <a:t>Body copy in here.</a:t>
            </a:r>
            <a:endParaRPr lang="en-US" dirty="0"/>
          </a:p>
        </p:txBody>
      </p:sp>
      <p:sp>
        <p:nvSpPr>
          <p:cNvPr id="12" name="Text Placeholder 87">
            <a:extLst>
              <a:ext uri="{FF2B5EF4-FFF2-40B4-BE49-F238E27FC236}">
                <a16:creationId xmlns:a16="http://schemas.microsoft.com/office/drawing/2014/main" id="{B66C3A3E-C6B9-EB4B-87C2-1DB35D771CF2}"/>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14" name="Slide Number Placeholder 5">
            <a:extLst>
              <a:ext uri="{FF2B5EF4-FFF2-40B4-BE49-F238E27FC236}">
                <a16:creationId xmlns:a16="http://schemas.microsoft.com/office/drawing/2014/main" id="{5379BE41-7B87-6241-BDAC-8114C74D5C89}"/>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pic>
        <p:nvPicPr>
          <p:cNvPr id="10" name="Picture 9">
            <a:extLst>
              <a:ext uri="{FF2B5EF4-FFF2-40B4-BE49-F238E27FC236}">
                <a16:creationId xmlns:a16="http://schemas.microsoft.com/office/drawing/2014/main" id="{5FD141FA-9188-8048-8EC7-8785992F816C}"/>
              </a:ext>
            </a:extLst>
          </p:cNvPr>
          <p:cNvPicPr>
            <a:picLocks noChangeAspect="1"/>
          </p:cNvPicPr>
          <p:nvPr userDrawn="1"/>
        </p:nvPicPr>
        <p:blipFill>
          <a:blip r:embed="rId2"/>
          <a:stretch>
            <a:fillRect/>
          </a:stretch>
        </p:blipFill>
        <p:spPr>
          <a:xfrm>
            <a:off x="10830808" y="5870354"/>
            <a:ext cx="680706" cy="615877"/>
          </a:xfrm>
          <a:prstGeom prst="rect">
            <a:avLst/>
          </a:prstGeom>
        </p:spPr>
      </p:pic>
      <p:pic>
        <p:nvPicPr>
          <p:cNvPr id="11" name="Picture 10">
            <a:extLst>
              <a:ext uri="{FF2B5EF4-FFF2-40B4-BE49-F238E27FC236}">
                <a16:creationId xmlns:a16="http://schemas.microsoft.com/office/drawing/2014/main" id="{DCEA4866-C8D0-784C-9A13-7E5047F99F7A}"/>
              </a:ext>
            </a:extLst>
          </p:cNvPr>
          <p:cNvPicPr>
            <a:picLocks noChangeAspect="1"/>
          </p:cNvPicPr>
          <p:nvPr userDrawn="1"/>
        </p:nvPicPr>
        <p:blipFill>
          <a:blip r:embed="rId3"/>
          <a:stretch>
            <a:fillRect/>
          </a:stretch>
        </p:blipFill>
        <p:spPr>
          <a:xfrm>
            <a:off x="10607982" y="5855698"/>
            <a:ext cx="46282" cy="1820432"/>
          </a:xfrm>
          <a:prstGeom prst="rect">
            <a:avLst/>
          </a:prstGeom>
        </p:spPr>
      </p:pic>
      <p:pic>
        <p:nvPicPr>
          <p:cNvPr id="13" name="Picture 12" descr="A close up of a sign&#10;&#10;Description automatically generated">
            <a:extLst>
              <a:ext uri="{FF2B5EF4-FFF2-40B4-BE49-F238E27FC236}">
                <a16:creationId xmlns:a16="http://schemas.microsoft.com/office/drawing/2014/main" id="{171538D6-F665-424F-B8F1-CF9F63382D63}"/>
              </a:ext>
            </a:extLst>
          </p:cNvPr>
          <p:cNvPicPr>
            <a:picLocks noChangeAspect="1"/>
          </p:cNvPicPr>
          <p:nvPr userDrawn="1"/>
        </p:nvPicPr>
        <p:blipFill>
          <a:blip r:embed="rId4"/>
          <a:stretch>
            <a:fillRect/>
          </a:stretch>
        </p:blipFill>
        <p:spPr>
          <a:xfrm>
            <a:off x="9955613" y="6067060"/>
            <a:ext cx="429544" cy="408279"/>
          </a:xfrm>
          <a:prstGeom prst="rect">
            <a:avLst/>
          </a:prstGeom>
        </p:spPr>
      </p:pic>
    </p:spTree>
    <p:extLst>
      <p:ext uri="{BB962C8B-B14F-4D97-AF65-F5344CB8AC3E}">
        <p14:creationId xmlns:p14="http://schemas.microsoft.com/office/powerpoint/2010/main" val="113121072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U Exit Title + 2 Columns Bullets">
    <p:spTree>
      <p:nvGrpSpPr>
        <p:cNvPr id="1" name=""/>
        <p:cNvGrpSpPr/>
        <p:nvPr/>
      </p:nvGrpSpPr>
      <p:grpSpPr>
        <a:xfrm>
          <a:off x="0" y="0"/>
          <a:ext cx="0" cy="0"/>
          <a:chOff x="0" y="0"/>
          <a:chExt cx="0" cy="0"/>
        </a:xfrm>
      </p:grpSpPr>
      <p:sp>
        <p:nvSpPr>
          <p:cNvPr id="15" name="Text Placeholder 13">
            <a:extLst>
              <a:ext uri="{FF2B5EF4-FFF2-40B4-BE49-F238E27FC236}">
                <a16:creationId xmlns:a16="http://schemas.microsoft.com/office/drawing/2014/main" id="{0C41D288-ED2E-324C-8541-8D2BFF76A7EF}"/>
              </a:ext>
            </a:extLst>
          </p:cNvPr>
          <p:cNvSpPr>
            <a:spLocks noGrp="1"/>
          </p:cNvSpPr>
          <p:nvPr>
            <p:ph type="body" sz="quarter" idx="12" hasCustomPrompt="1"/>
          </p:nvPr>
        </p:nvSpPr>
        <p:spPr>
          <a:xfrm>
            <a:off x="680443" y="1838780"/>
            <a:ext cx="4631389" cy="3784035"/>
          </a:xfrm>
        </p:spPr>
        <p:txBody>
          <a:bodyPr lIns="0" tIns="0" rIns="0" bIns="0">
            <a:normAutofit/>
          </a:bodyPr>
          <a:lstStyle>
            <a:lvl1pPr marL="342900" indent="-342900">
              <a:lnSpc>
                <a:spcPct val="100000"/>
              </a:lnSpc>
              <a:buSzPct val="100000"/>
              <a:buFontTx/>
              <a:buBlip>
                <a:blip r:embed="rId2"/>
              </a:buBlip>
              <a:defRPr sz="2400" baseline="0">
                <a:latin typeface="Arial" panose="020B0604020202020204" pitchFamily="34" charset="0"/>
              </a:defRPr>
            </a:lvl1pPr>
            <a:lvl2pPr marL="457200" indent="0">
              <a:buNone/>
              <a:defRPr/>
            </a:lvl2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sp>
        <p:nvSpPr>
          <p:cNvPr id="8" name="Text Placeholder 13">
            <a:extLst>
              <a:ext uri="{FF2B5EF4-FFF2-40B4-BE49-F238E27FC236}">
                <a16:creationId xmlns:a16="http://schemas.microsoft.com/office/drawing/2014/main" id="{28A10DCE-6FB4-BD4F-A01B-7B7E5BAFD59D}"/>
              </a:ext>
            </a:extLst>
          </p:cNvPr>
          <p:cNvSpPr>
            <a:spLocks noGrp="1"/>
          </p:cNvSpPr>
          <p:nvPr>
            <p:ph type="body" sz="quarter" idx="19" hasCustomPrompt="1"/>
          </p:nvPr>
        </p:nvSpPr>
        <p:spPr>
          <a:xfrm>
            <a:off x="5795311" y="1830161"/>
            <a:ext cx="4631389" cy="3792649"/>
          </a:xfrm>
        </p:spPr>
        <p:txBody>
          <a:bodyPr lIns="0" tIns="0" rIns="0" bIns="0">
            <a:normAutofit/>
          </a:bodyPr>
          <a:lstStyle>
            <a:lvl1pPr marL="342900" indent="-342900">
              <a:lnSpc>
                <a:spcPct val="100000"/>
              </a:lnSpc>
              <a:buSzPct val="100000"/>
              <a:buFontTx/>
              <a:buBlip>
                <a:blip r:embed="rId2"/>
              </a:buBlip>
              <a:defRPr sz="2400" baseline="0">
                <a:latin typeface="Arial" panose="020B0604020202020204" pitchFamily="34" charset="0"/>
              </a:defRPr>
            </a:lvl1pPr>
            <a:lvl2pPr marL="457200" indent="0">
              <a:buNone/>
              <a:defRPr/>
            </a:lvl2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sp>
        <p:nvSpPr>
          <p:cNvPr id="12" name="Text Placeholder 87">
            <a:extLst>
              <a:ext uri="{FF2B5EF4-FFF2-40B4-BE49-F238E27FC236}">
                <a16:creationId xmlns:a16="http://schemas.microsoft.com/office/drawing/2014/main" id="{B66C3A3E-C6B9-EB4B-87C2-1DB35D771CF2}"/>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14" name="Slide Number Placeholder 5">
            <a:extLst>
              <a:ext uri="{FF2B5EF4-FFF2-40B4-BE49-F238E27FC236}">
                <a16:creationId xmlns:a16="http://schemas.microsoft.com/office/drawing/2014/main" id="{5379BE41-7B87-6241-BDAC-8114C74D5C89}"/>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pic>
        <p:nvPicPr>
          <p:cNvPr id="10" name="Picture 9">
            <a:extLst>
              <a:ext uri="{FF2B5EF4-FFF2-40B4-BE49-F238E27FC236}">
                <a16:creationId xmlns:a16="http://schemas.microsoft.com/office/drawing/2014/main" id="{B508A5D4-9717-014E-98C8-8E612D81D643}"/>
              </a:ext>
            </a:extLst>
          </p:cNvPr>
          <p:cNvPicPr>
            <a:picLocks noChangeAspect="1"/>
          </p:cNvPicPr>
          <p:nvPr userDrawn="1"/>
        </p:nvPicPr>
        <p:blipFill>
          <a:blip r:embed="rId3"/>
          <a:stretch>
            <a:fillRect/>
          </a:stretch>
        </p:blipFill>
        <p:spPr>
          <a:xfrm>
            <a:off x="10830808" y="5870354"/>
            <a:ext cx="680706" cy="615877"/>
          </a:xfrm>
          <a:prstGeom prst="rect">
            <a:avLst/>
          </a:prstGeom>
        </p:spPr>
      </p:pic>
      <p:pic>
        <p:nvPicPr>
          <p:cNvPr id="11" name="Picture 10">
            <a:extLst>
              <a:ext uri="{FF2B5EF4-FFF2-40B4-BE49-F238E27FC236}">
                <a16:creationId xmlns:a16="http://schemas.microsoft.com/office/drawing/2014/main" id="{26469525-F8B6-AD4C-940D-B05AAC95BE4B}"/>
              </a:ext>
            </a:extLst>
          </p:cNvPr>
          <p:cNvPicPr>
            <a:picLocks noChangeAspect="1"/>
          </p:cNvPicPr>
          <p:nvPr userDrawn="1"/>
        </p:nvPicPr>
        <p:blipFill>
          <a:blip r:embed="rId4"/>
          <a:stretch>
            <a:fillRect/>
          </a:stretch>
        </p:blipFill>
        <p:spPr>
          <a:xfrm>
            <a:off x="10607982" y="5855698"/>
            <a:ext cx="46282" cy="1820432"/>
          </a:xfrm>
          <a:prstGeom prst="rect">
            <a:avLst/>
          </a:prstGeom>
        </p:spPr>
      </p:pic>
      <p:pic>
        <p:nvPicPr>
          <p:cNvPr id="13" name="Picture 12" descr="A close up of a sign&#10;&#10;Description automatically generated">
            <a:extLst>
              <a:ext uri="{FF2B5EF4-FFF2-40B4-BE49-F238E27FC236}">
                <a16:creationId xmlns:a16="http://schemas.microsoft.com/office/drawing/2014/main" id="{024BF00E-CE38-C244-8CAB-0070D4037DD5}"/>
              </a:ext>
            </a:extLst>
          </p:cNvPr>
          <p:cNvPicPr>
            <a:picLocks noChangeAspect="1"/>
          </p:cNvPicPr>
          <p:nvPr userDrawn="1"/>
        </p:nvPicPr>
        <p:blipFill>
          <a:blip r:embed="rId5"/>
          <a:stretch>
            <a:fillRect/>
          </a:stretch>
        </p:blipFill>
        <p:spPr>
          <a:xfrm>
            <a:off x="9955613" y="6067060"/>
            <a:ext cx="429544" cy="408279"/>
          </a:xfrm>
          <a:prstGeom prst="rect">
            <a:avLst/>
          </a:prstGeom>
        </p:spPr>
      </p:pic>
    </p:spTree>
    <p:extLst>
      <p:ext uri="{BB962C8B-B14F-4D97-AF65-F5344CB8AC3E}">
        <p14:creationId xmlns:p14="http://schemas.microsoft.com/office/powerpoint/2010/main" val="184064951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U Exit Single Line Title + Partner Branding">
    <p:spTree>
      <p:nvGrpSpPr>
        <p:cNvPr id="1" name=""/>
        <p:cNvGrpSpPr/>
        <p:nvPr/>
      </p:nvGrpSpPr>
      <p:grpSpPr>
        <a:xfrm>
          <a:off x="0" y="0"/>
          <a:ext cx="0" cy="0"/>
          <a:chOff x="0" y="0"/>
          <a:chExt cx="0" cy="0"/>
        </a:xfrm>
      </p:grpSpPr>
      <p:sp>
        <p:nvSpPr>
          <p:cNvPr id="4" name="Text Placeholder 87">
            <a:extLst>
              <a:ext uri="{FF2B5EF4-FFF2-40B4-BE49-F238E27FC236}">
                <a16:creationId xmlns:a16="http://schemas.microsoft.com/office/drawing/2014/main" id="{3C163C29-6F4C-6F44-905E-B1295964812F}"/>
              </a:ext>
            </a:extLst>
          </p:cNvPr>
          <p:cNvSpPr>
            <a:spLocks noGrp="1"/>
          </p:cNvSpPr>
          <p:nvPr>
            <p:ph type="body" sz="quarter" idx="10" hasCustomPrompt="1"/>
          </p:nvPr>
        </p:nvSpPr>
        <p:spPr>
          <a:xfrm>
            <a:off x="680442" y="353232"/>
            <a:ext cx="9746257" cy="891822"/>
          </a:xfrm>
          <a:prstGeom prst="rect">
            <a:avLst/>
          </a:prstGeom>
        </p:spPr>
        <p:txBody>
          <a:bodyPr wrap="square" lIns="0" tIns="0" rIns="0" bIns="0">
            <a:normAutofit/>
          </a:bodyPr>
          <a:lstStyle>
            <a:lvl1pPr marL="0" indent="0">
              <a:lnSpc>
                <a:spcPct val="100000"/>
              </a:lnSpc>
              <a:buNone/>
              <a:defRPr sz="2800" b="1" baseline="0">
                <a:solidFill>
                  <a:schemeClr val="tx1"/>
                </a:solidFill>
                <a:latin typeface="Arial" panose="020B0604020202020204" pitchFamily="34" charset="0"/>
              </a:defRPr>
            </a:lvl1pPr>
          </a:lstStyle>
          <a:p>
            <a:pPr lvl="0"/>
            <a:r>
              <a:rPr lang="en-GB" dirty="0"/>
              <a:t>This is a Single Line Page Title</a:t>
            </a:r>
            <a:endParaRPr lang="en-US" dirty="0"/>
          </a:p>
        </p:txBody>
      </p:sp>
      <p:pic>
        <p:nvPicPr>
          <p:cNvPr id="5" name="Picture 4">
            <a:extLst>
              <a:ext uri="{FF2B5EF4-FFF2-40B4-BE49-F238E27FC236}">
                <a16:creationId xmlns:a16="http://schemas.microsoft.com/office/drawing/2014/main" id="{DF25DB9A-2F8D-884A-919C-CEF9FBD31033}"/>
              </a:ext>
            </a:extLst>
          </p:cNvPr>
          <p:cNvPicPr>
            <a:picLocks noChangeAspect="1"/>
          </p:cNvPicPr>
          <p:nvPr userDrawn="1"/>
        </p:nvPicPr>
        <p:blipFill>
          <a:blip r:embed="rId2"/>
          <a:stretch>
            <a:fillRect/>
          </a:stretch>
        </p:blipFill>
        <p:spPr>
          <a:xfrm>
            <a:off x="10830808" y="5870354"/>
            <a:ext cx="680706" cy="615877"/>
          </a:xfrm>
          <a:prstGeom prst="rect">
            <a:avLst/>
          </a:prstGeom>
        </p:spPr>
      </p:pic>
      <p:cxnSp>
        <p:nvCxnSpPr>
          <p:cNvPr id="6" name="Straight Connector 5">
            <a:extLst>
              <a:ext uri="{FF2B5EF4-FFF2-40B4-BE49-F238E27FC236}">
                <a16:creationId xmlns:a16="http://schemas.microsoft.com/office/drawing/2014/main" id="{26C63FA1-C95E-5C42-B55C-328FFDAA0A58}"/>
              </a:ext>
            </a:extLst>
          </p:cNvPr>
          <p:cNvCxnSpPr>
            <a:cxnSpLocks/>
          </p:cNvCxnSpPr>
          <p:nvPr userDrawn="1"/>
        </p:nvCxnSpPr>
        <p:spPr>
          <a:xfrm>
            <a:off x="10610381" y="5855698"/>
            <a:ext cx="1" cy="1002302"/>
          </a:xfrm>
          <a:prstGeom prst="line">
            <a:avLst/>
          </a:prstGeom>
          <a:ln w="15875">
            <a:solidFill>
              <a:srgbClr val="999999"/>
            </a:solidFill>
          </a:ln>
        </p:spPr>
        <p:style>
          <a:lnRef idx="1">
            <a:schemeClr val="dk1"/>
          </a:lnRef>
          <a:fillRef idx="0">
            <a:schemeClr val="dk1"/>
          </a:fillRef>
          <a:effectRef idx="0">
            <a:schemeClr val="dk1"/>
          </a:effectRef>
          <a:fontRef idx="minor">
            <a:schemeClr val="tx1"/>
          </a:fontRef>
        </p:style>
      </p:cxnSp>
      <p:sp>
        <p:nvSpPr>
          <p:cNvPr id="8" name="Slide Number Placeholder 5">
            <a:extLst>
              <a:ext uri="{FF2B5EF4-FFF2-40B4-BE49-F238E27FC236}">
                <a16:creationId xmlns:a16="http://schemas.microsoft.com/office/drawing/2014/main" id="{5CFFFFA3-1414-2844-B766-266C92982DC7}"/>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pic>
        <p:nvPicPr>
          <p:cNvPr id="11" name="Picture 10" descr="A close up of a sign&#10;&#10;Description automatically generated">
            <a:extLst>
              <a:ext uri="{FF2B5EF4-FFF2-40B4-BE49-F238E27FC236}">
                <a16:creationId xmlns:a16="http://schemas.microsoft.com/office/drawing/2014/main" id="{F3807BB7-2B2F-734B-BDD8-8A0E2B6E2CDD}"/>
              </a:ext>
            </a:extLst>
          </p:cNvPr>
          <p:cNvPicPr>
            <a:picLocks noChangeAspect="1"/>
          </p:cNvPicPr>
          <p:nvPr userDrawn="1"/>
        </p:nvPicPr>
        <p:blipFill>
          <a:blip r:embed="rId3"/>
          <a:stretch>
            <a:fillRect/>
          </a:stretch>
        </p:blipFill>
        <p:spPr>
          <a:xfrm>
            <a:off x="11171161" y="350748"/>
            <a:ext cx="339017" cy="322234"/>
          </a:xfrm>
          <a:prstGeom prst="rect">
            <a:avLst/>
          </a:prstGeom>
        </p:spPr>
      </p:pic>
      <p:pic>
        <p:nvPicPr>
          <p:cNvPr id="9" name="Picture 8"/>
          <p:cNvPicPr/>
          <p:nvPr userDrawn="1"/>
        </p:nvPicPr>
        <p:blipFill>
          <a:blip r:embed="rId4"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192281351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U Exit Reversed Single Line Title + Partner Bran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C6D90A-27AC-354A-8935-F45F3F55353C}"/>
              </a:ext>
            </a:extLst>
          </p:cNvPr>
          <p:cNvSpPr/>
          <p:nvPr userDrawn="1"/>
        </p:nvSpPr>
        <p:spPr>
          <a:xfrm>
            <a:off x="0" y="0"/>
            <a:ext cx="12192000" cy="1459945"/>
          </a:xfrm>
          <a:prstGeom prst="rect">
            <a:avLst/>
          </a:prstGeom>
          <a:solidFill>
            <a:srgbClr val="11253A"/>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87">
            <a:extLst>
              <a:ext uri="{FF2B5EF4-FFF2-40B4-BE49-F238E27FC236}">
                <a16:creationId xmlns:a16="http://schemas.microsoft.com/office/drawing/2014/main" id="{19C9836D-85DE-704D-8B6F-C9E5F5B7B0AC}"/>
              </a:ext>
            </a:extLst>
          </p:cNvPr>
          <p:cNvSpPr>
            <a:spLocks noGrp="1"/>
          </p:cNvSpPr>
          <p:nvPr>
            <p:ph type="body" sz="quarter" idx="10" hasCustomPrompt="1"/>
          </p:nvPr>
        </p:nvSpPr>
        <p:spPr>
          <a:xfrm>
            <a:off x="680442" y="360000"/>
            <a:ext cx="9746257" cy="891822"/>
          </a:xfrm>
          <a:prstGeom prst="rect">
            <a:avLst/>
          </a:prstGeom>
        </p:spPr>
        <p:txBody>
          <a:bodyPr lIns="0" tIns="0" rIns="0" bIns="0">
            <a:normAutofit/>
          </a:bodyPr>
          <a:lstStyle>
            <a:lvl1pPr marL="0" indent="0">
              <a:lnSpc>
                <a:spcPct val="100000"/>
              </a:lnSpc>
              <a:buNone/>
              <a:defRPr sz="2800" b="1" baseline="0">
                <a:solidFill>
                  <a:schemeClr val="bg1"/>
                </a:solidFill>
                <a:latin typeface="Arial" panose="020B0604020202020204" pitchFamily="34" charset="0"/>
              </a:defRPr>
            </a:lvl1pPr>
          </a:lstStyle>
          <a:p>
            <a:pPr lvl="0"/>
            <a:r>
              <a:rPr lang="en-GB" dirty="0"/>
              <a:t>This is a Single Line Page Title</a:t>
            </a:r>
            <a:endParaRPr lang="en-US" dirty="0"/>
          </a:p>
        </p:txBody>
      </p:sp>
      <p:pic>
        <p:nvPicPr>
          <p:cNvPr id="6" name="Picture 5">
            <a:extLst>
              <a:ext uri="{FF2B5EF4-FFF2-40B4-BE49-F238E27FC236}">
                <a16:creationId xmlns:a16="http://schemas.microsoft.com/office/drawing/2014/main" id="{B27D541C-EDAB-814E-9872-CBADD105C473}"/>
              </a:ext>
            </a:extLst>
          </p:cNvPr>
          <p:cNvPicPr>
            <a:picLocks noChangeAspect="1"/>
          </p:cNvPicPr>
          <p:nvPr userDrawn="1"/>
        </p:nvPicPr>
        <p:blipFill>
          <a:blip r:embed="rId2"/>
          <a:stretch>
            <a:fillRect/>
          </a:stretch>
        </p:blipFill>
        <p:spPr>
          <a:xfrm>
            <a:off x="10830808" y="5870354"/>
            <a:ext cx="680706" cy="615877"/>
          </a:xfrm>
          <a:prstGeom prst="rect">
            <a:avLst/>
          </a:prstGeom>
        </p:spPr>
      </p:pic>
      <p:cxnSp>
        <p:nvCxnSpPr>
          <p:cNvPr id="7" name="Straight Connector 6">
            <a:extLst>
              <a:ext uri="{FF2B5EF4-FFF2-40B4-BE49-F238E27FC236}">
                <a16:creationId xmlns:a16="http://schemas.microsoft.com/office/drawing/2014/main" id="{AB139D9A-5732-5A4E-BD85-A327FC100900}"/>
              </a:ext>
            </a:extLst>
          </p:cNvPr>
          <p:cNvCxnSpPr>
            <a:cxnSpLocks/>
          </p:cNvCxnSpPr>
          <p:nvPr userDrawn="1"/>
        </p:nvCxnSpPr>
        <p:spPr>
          <a:xfrm>
            <a:off x="10610381" y="5855698"/>
            <a:ext cx="1" cy="1002302"/>
          </a:xfrm>
          <a:prstGeom prst="line">
            <a:avLst/>
          </a:prstGeom>
          <a:ln w="15875">
            <a:solidFill>
              <a:srgbClr val="999999"/>
            </a:solidFill>
          </a:ln>
        </p:spPr>
        <p:style>
          <a:lnRef idx="1">
            <a:schemeClr val="dk1"/>
          </a:lnRef>
          <a:fillRef idx="0">
            <a:schemeClr val="dk1"/>
          </a:fillRef>
          <a:effectRef idx="0">
            <a:schemeClr val="dk1"/>
          </a:effectRef>
          <a:fontRef idx="minor">
            <a:schemeClr val="tx1"/>
          </a:fontRef>
        </p:style>
      </p:cxnSp>
      <p:sp>
        <p:nvSpPr>
          <p:cNvPr id="9" name="Slide Number Placeholder 5">
            <a:extLst>
              <a:ext uri="{FF2B5EF4-FFF2-40B4-BE49-F238E27FC236}">
                <a16:creationId xmlns:a16="http://schemas.microsoft.com/office/drawing/2014/main" id="{6C0B02A6-F9B5-F94E-8331-9AB11AEF946A}"/>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pic>
        <p:nvPicPr>
          <p:cNvPr id="10" name="Picture 9" descr="A picture containing drawing&#10;&#10;Description automatically generated">
            <a:extLst>
              <a:ext uri="{FF2B5EF4-FFF2-40B4-BE49-F238E27FC236}">
                <a16:creationId xmlns:a16="http://schemas.microsoft.com/office/drawing/2014/main" id="{280FC917-A245-1A46-AD01-9B705E347F54}"/>
              </a:ext>
            </a:extLst>
          </p:cNvPr>
          <p:cNvPicPr>
            <a:picLocks noChangeAspect="1"/>
          </p:cNvPicPr>
          <p:nvPr userDrawn="1"/>
        </p:nvPicPr>
        <p:blipFill>
          <a:blip r:embed="rId3"/>
          <a:stretch>
            <a:fillRect/>
          </a:stretch>
        </p:blipFill>
        <p:spPr>
          <a:xfrm>
            <a:off x="11171161" y="350749"/>
            <a:ext cx="339015" cy="322233"/>
          </a:xfrm>
          <a:prstGeom prst="rect">
            <a:avLst/>
          </a:prstGeom>
        </p:spPr>
      </p:pic>
      <p:pic>
        <p:nvPicPr>
          <p:cNvPr id="11" name="Picture 10"/>
          <p:cNvPicPr/>
          <p:nvPr userDrawn="1"/>
        </p:nvPicPr>
        <p:blipFill>
          <a:blip r:embed="rId4"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241472939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U Exit Double Line Title + Partner">
    <p:spTree>
      <p:nvGrpSpPr>
        <p:cNvPr id="1" name=""/>
        <p:cNvGrpSpPr/>
        <p:nvPr/>
      </p:nvGrpSpPr>
      <p:grpSpPr>
        <a:xfrm>
          <a:off x="0" y="0"/>
          <a:ext cx="0" cy="0"/>
          <a:chOff x="0" y="0"/>
          <a:chExt cx="0" cy="0"/>
        </a:xfrm>
      </p:grpSpPr>
      <p:sp>
        <p:nvSpPr>
          <p:cNvPr id="4" name="Text Placeholder 87">
            <a:extLst>
              <a:ext uri="{FF2B5EF4-FFF2-40B4-BE49-F238E27FC236}">
                <a16:creationId xmlns:a16="http://schemas.microsoft.com/office/drawing/2014/main" id="{82A04679-7472-BC41-9394-41DF765866D1}"/>
              </a:ext>
            </a:extLst>
          </p:cNvPr>
          <p:cNvSpPr>
            <a:spLocks noGrp="1"/>
          </p:cNvSpPr>
          <p:nvPr>
            <p:ph type="body" sz="quarter" idx="11" hasCustomPrompt="1"/>
          </p:nvPr>
        </p:nvSpPr>
        <p:spPr>
          <a:xfrm>
            <a:off x="680442" y="360000"/>
            <a:ext cx="9746257" cy="891822"/>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1" baseline="0">
                <a:solidFill>
                  <a:srgbClr val="2D2D2C"/>
                </a:solidFill>
                <a:latin typeface="Arial" panose="020B0604020202020204" pitchFamily="34" charset="0"/>
              </a:defRPr>
            </a:lvl1pPr>
          </a:lstStyle>
          <a:p>
            <a:pPr lvl="0"/>
            <a:r>
              <a:rPr lang="en-GB" dirty="0"/>
              <a:t>This is a Double Line Page Title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lang="en-GB" dirty="0"/>
              <a:t>This is a Double Line Page Title</a:t>
            </a:r>
            <a:endParaRPr lang="en-US" dirty="0"/>
          </a:p>
          <a:p>
            <a:pPr lvl="0"/>
            <a:endParaRPr lang="en-US" dirty="0"/>
          </a:p>
        </p:txBody>
      </p:sp>
      <p:pic>
        <p:nvPicPr>
          <p:cNvPr id="6" name="Picture 5">
            <a:extLst>
              <a:ext uri="{FF2B5EF4-FFF2-40B4-BE49-F238E27FC236}">
                <a16:creationId xmlns:a16="http://schemas.microsoft.com/office/drawing/2014/main" id="{1D59A6B9-3FAD-1240-AFF0-7AAF6135CBEB}"/>
              </a:ext>
            </a:extLst>
          </p:cNvPr>
          <p:cNvPicPr>
            <a:picLocks noChangeAspect="1"/>
          </p:cNvPicPr>
          <p:nvPr userDrawn="1"/>
        </p:nvPicPr>
        <p:blipFill>
          <a:blip r:embed="rId2"/>
          <a:stretch>
            <a:fillRect/>
          </a:stretch>
        </p:blipFill>
        <p:spPr>
          <a:xfrm>
            <a:off x="10830808" y="5870354"/>
            <a:ext cx="680706" cy="615877"/>
          </a:xfrm>
          <a:prstGeom prst="rect">
            <a:avLst/>
          </a:prstGeom>
        </p:spPr>
      </p:pic>
      <p:cxnSp>
        <p:nvCxnSpPr>
          <p:cNvPr id="7" name="Straight Connector 6">
            <a:extLst>
              <a:ext uri="{FF2B5EF4-FFF2-40B4-BE49-F238E27FC236}">
                <a16:creationId xmlns:a16="http://schemas.microsoft.com/office/drawing/2014/main" id="{A8C210E8-03EF-0F44-8C4C-D01E44ACCAE3}"/>
              </a:ext>
            </a:extLst>
          </p:cNvPr>
          <p:cNvCxnSpPr>
            <a:cxnSpLocks/>
          </p:cNvCxnSpPr>
          <p:nvPr userDrawn="1"/>
        </p:nvCxnSpPr>
        <p:spPr>
          <a:xfrm>
            <a:off x="10610381" y="5855698"/>
            <a:ext cx="1" cy="1002302"/>
          </a:xfrm>
          <a:prstGeom prst="line">
            <a:avLst/>
          </a:prstGeom>
          <a:ln w="15875">
            <a:solidFill>
              <a:srgbClr val="999999"/>
            </a:solidFill>
          </a:ln>
        </p:spPr>
        <p:style>
          <a:lnRef idx="1">
            <a:schemeClr val="dk1"/>
          </a:lnRef>
          <a:fillRef idx="0">
            <a:schemeClr val="dk1"/>
          </a:fillRef>
          <a:effectRef idx="0">
            <a:schemeClr val="dk1"/>
          </a:effectRef>
          <a:fontRef idx="minor">
            <a:schemeClr val="tx1"/>
          </a:fontRef>
        </p:style>
      </p:cxnSp>
      <p:sp>
        <p:nvSpPr>
          <p:cNvPr id="9" name="Slide Number Placeholder 5">
            <a:extLst>
              <a:ext uri="{FF2B5EF4-FFF2-40B4-BE49-F238E27FC236}">
                <a16:creationId xmlns:a16="http://schemas.microsoft.com/office/drawing/2014/main" id="{978EAD1C-1C78-8F40-8840-474EE49AE213}"/>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pic>
        <p:nvPicPr>
          <p:cNvPr id="11" name="Picture 10" descr="A close up of a sign&#10;&#10;Description automatically generated">
            <a:extLst>
              <a:ext uri="{FF2B5EF4-FFF2-40B4-BE49-F238E27FC236}">
                <a16:creationId xmlns:a16="http://schemas.microsoft.com/office/drawing/2014/main" id="{F2B27201-0B98-C748-80A8-7015EB387348}"/>
              </a:ext>
            </a:extLst>
          </p:cNvPr>
          <p:cNvPicPr>
            <a:picLocks noChangeAspect="1"/>
          </p:cNvPicPr>
          <p:nvPr userDrawn="1"/>
        </p:nvPicPr>
        <p:blipFill>
          <a:blip r:embed="rId3"/>
          <a:stretch>
            <a:fillRect/>
          </a:stretch>
        </p:blipFill>
        <p:spPr>
          <a:xfrm>
            <a:off x="11171161" y="350748"/>
            <a:ext cx="339017" cy="322234"/>
          </a:xfrm>
          <a:prstGeom prst="rect">
            <a:avLst/>
          </a:prstGeom>
        </p:spPr>
      </p:pic>
      <p:pic>
        <p:nvPicPr>
          <p:cNvPr id="10" name="Picture 9"/>
          <p:cNvPicPr/>
          <p:nvPr userDrawn="1"/>
        </p:nvPicPr>
        <p:blipFill>
          <a:blip r:embed="rId4"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34397583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White Hex/Maroon Corner">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CDC8C12F-89A2-0349-8B95-8F0790A147C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926944" y="2528705"/>
            <a:ext cx="22972880" cy="12922245"/>
          </a:xfrm>
          <a:prstGeom prst="rect">
            <a:avLst/>
          </a:prstGeom>
        </p:spPr>
      </p:pic>
      <p:pic>
        <p:nvPicPr>
          <p:cNvPr id="13" name="Graphic 12">
            <a:extLst>
              <a:ext uri="{FF2B5EF4-FFF2-40B4-BE49-F238E27FC236}">
                <a16:creationId xmlns:a16="http://schemas.microsoft.com/office/drawing/2014/main" id="{F1B25BAF-5E7C-F14B-9CB2-24AE889D55BA}"/>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10830808" y="5870354"/>
            <a:ext cx="679918" cy="610940"/>
          </a:xfrm>
          <a:prstGeom prst="rect">
            <a:avLst/>
          </a:prstGeom>
        </p:spPr>
      </p:pic>
      <p:sp>
        <p:nvSpPr>
          <p:cNvPr id="14" name="Text Placeholder 87">
            <a:extLst>
              <a:ext uri="{FF2B5EF4-FFF2-40B4-BE49-F238E27FC236}">
                <a16:creationId xmlns:a16="http://schemas.microsoft.com/office/drawing/2014/main" id="{95D606C5-440E-B64B-BAE9-33A7F9C75844}"/>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5" name="Text Placeholder 87">
            <a:extLst>
              <a:ext uri="{FF2B5EF4-FFF2-40B4-BE49-F238E27FC236}">
                <a16:creationId xmlns:a16="http://schemas.microsoft.com/office/drawing/2014/main" id="{FD279A48-54B0-CB4A-8C5D-62EB314DC7F4}"/>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sp>
        <p:nvSpPr>
          <p:cNvPr id="12" name="TextBox 11">
            <a:extLst>
              <a:ext uri="{FF2B5EF4-FFF2-40B4-BE49-F238E27FC236}">
                <a16:creationId xmlns:a16="http://schemas.microsoft.com/office/drawing/2014/main" id="{BC472BF5-8C86-A740-BB23-3CA201A9320F}"/>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415117781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EU Exit Title + Para + Image + Partner Branding">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C03DD7E1-B21E-7D43-A205-EA38C668963F}"/>
              </a:ext>
            </a:extLst>
          </p:cNvPr>
          <p:cNvSpPr>
            <a:spLocks noGrp="1"/>
          </p:cNvSpPr>
          <p:nvPr>
            <p:ph type="pic" sz="quarter" idx="12" hasCustomPrompt="1"/>
          </p:nvPr>
        </p:nvSpPr>
        <p:spPr>
          <a:xfrm>
            <a:off x="6995160" y="0"/>
            <a:ext cx="5196840" cy="5618163"/>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2" name="Text Placeholder 87">
            <a:extLst>
              <a:ext uri="{FF2B5EF4-FFF2-40B4-BE49-F238E27FC236}">
                <a16:creationId xmlns:a16="http://schemas.microsoft.com/office/drawing/2014/main" id="{1FF03505-48B8-D84B-87D7-B34E91A0BBE6}"/>
              </a:ext>
            </a:extLst>
          </p:cNvPr>
          <p:cNvSpPr>
            <a:spLocks noGrp="1"/>
          </p:cNvSpPr>
          <p:nvPr>
            <p:ph type="body" sz="quarter" idx="10" hasCustomPrompt="1"/>
          </p:nvPr>
        </p:nvSpPr>
        <p:spPr>
          <a:xfrm>
            <a:off x="680720" y="360000"/>
            <a:ext cx="5415280"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17" name="Slide Number Placeholder 5">
            <a:extLst>
              <a:ext uri="{FF2B5EF4-FFF2-40B4-BE49-F238E27FC236}">
                <a16:creationId xmlns:a16="http://schemas.microsoft.com/office/drawing/2014/main" id="{40424DCE-16F9-BA49-853F-0FCB9C7A535D}"/>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sp>
        <p:nvSpPr>
          <p:cNvPr id="20" name="Text Placeholder 87">
            <a:extLst>
              <a:ext uri="{FF2B5EF4-FFF2-40B4-BE49-F238E27FC236}">
                <a16:creationId xmlns:a16="http://schemas.microsoft.com/office/drawing/2014/main" id="{0D95C156-6214-2546-AECB-72106AFB4328}"/>
              </a:ext>
            </a:extLst>
          </p:cNvPr>
          <p:cNvSpPr>
            <a:spLocks noGrp="1"/>
          </p:cNvSpPr>
          <p:nvPr>
            <p:ph type="body" sz="quarter" idx="11" hasCustomPrompt="1"/>
          </p:nvPr>
        </p:nvSpPr>
        <p:spPr>
          <a:xfrm>
            <a:off x="680443" y="1838780"/>
            <a:ext cx="5415280" cy="3779383"/>
          </a:xfrm>
        </p:spPr>
        <p:txBody>
          <a:bodyPr lIns="0" tIns="0" rIns="0" bIns="0">
            <a:normAutofit/>
          </a:bodyPr>
          <a:lstStyle>
            <a:lvl1pPr marL="0" marR="0" indent="-360000" algn="l" defTabSz="914400" rtl="0" eaLnBrk="1" fontAlgn="auto" latinLnBrk="0" hangingPunct="1">
              <a:lnSpc>
                <a:spcPct val="100000"/>
              </a:lnSpc>
              <a:spcBef>
                <a:spcPts val="0"/>
              </a:spcBef>
              <a:spcAft>
                <a:spcPts val="0"/>
              </a:spcAft>
              <a:buClr>
                <a:srgbClr val="44C8F5"/>
              </a:buClr>
              <a:buSzPct val="70000"/>
              <a:buFontTx/>
              <a:buNone/>
              <a:tabLst/>
              <a:defRPr sz="2400" baseline="0">
                <a:solidFill>
                  <a:srgbClr val="2D2D2C"/>
                </a:solidFill>
                <a:latin typeface="Arial" panose="020B0604020202020204" pitchFamily="34" charset="0"/>
              </a:defRPr>
            </a:lvl1pPr>
          </a:lstStyle>
          <a:p>
            <a:pPr lvl="0"/>
            <a:r>
              <a:rPr lang="en-GB" dirty="0"/>
              <a:t>This is a short paragraph of body</a:t>
            </a:r>
            <a:br>
              <a:rPr lang="en-GB" dirty="0"/>
            </a:br>
            <a:r>
              <a:rPr lang="en-GB" dirty="0"/>
              <a:t>copy, with an image. This is a short paragraph of body copy with an image. This is a short paragraph of body copy with an image.</a:t>
            </a:r>
          </a:p>
        </p:txBody>
      </p:sp>
      <p:sp>
        <p:nvSpPr>
          <p:cNvPr id="9" name="TextBox 8">
            <a:extLst>
              <a:ext uri="{FF2B5EF4-FFF2-40B4-BE49-F238E27FC236}">
                <a16:creationId xmlns:a16="http://schemas.microsoft.com/office/drawing/2014/main" id="{033B575B-E67F-7640-9943-F84BFB48072F}"/>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1" name="Picture 10">
            <a:extLst>
              <a:ext uri="{FF2B5EF4-FFF2-40B4-BE49-F238E27FC236}">
                <a16:creationId xmlns:a16="http://schemas.microsoft.com/office/drawing/2014/main" id="{F21DC125-14E8-2C4F-A904-527E583057DA}"/>
              </a:ext>
            </a:extLst>
          </p:cNvPr>
          <p:cNvPicPr>
            <a:picLocks noChangeAspect="1"/>
          </p:cNvPicPr>
          <p:nvPr userDrawn="1"/>
        </p:nvPicPr>
        <p:blipFill>
          <a:blip r:embed="rId2"/>
          <a:stretch>
            <a:fillRect/>
          </a:stretch>
        </p:blipFill>
        <p:spPr>
          <a:xfrm>
            <a:off x="10830808" y="5870354"/>
            <a:ext cx="680706" cy="615877"/>
          </a:xfrm>
          <a:prstGeom prst="rect">
            <a:avLst/>
          </a:prstGeom>
        </p:spPr>
      </p:pic>
      <p:cxnSp>
        <p:nvCxnSpPr>
          <p:cNvPr id="13" name="Straight Connector 12">
            <a:extLst>
              <a:ext uri="{FF2B5EF4-FFF2-40B4-BE49-F238E27FC236}">
                <a16:creationId xmlns:a16="http://schemas.microsoft.com/office/drawing/2014/main" id="{282D0FFA-5743-7D4C-ABFE-539E254040EC}"/>
              </a:ext>
            </a:extLst>
          </p:cNvPr>
          <p:cNvCxnSpPr>
            <a:cxnSpLocks/>
          </p:cNvCxnSpPr>
          <p:nvPr userDrawn="1"/>
        </p:nvCxnSpPr>
        <p:spPr>
          <a:xfrm>
            <a:off x="10610381" y="5855698"/>
            <a:ext cx="1" cy="1002302"/>
          </a:xfrm>
          <a:prstGeom prst="line">
            <a:avLst/>
          </a:prstGeom>
          <a:ln w="15875">
            <a:solidFill>
              <a:srgbClr val="999999"/>
            </a:solidFill>
          </a:ln>
        </p:spPr>
        <p:style>
          <a:lnRef idx="1">
            <a:schemeClr val="dk1"/>
          </a:lnRef>
          <a:fillRef idx="0">
            <a:schemeClr val="dk1"/>
          </a:fillRef>
          <a:effectRef idx="0">
            <a:schemeClr val="dk1"/>
          </a:effectRef>
          <a:fontRef idx="minor">
            <a:schemeClr val="tx1"/>
          </a:fontRef>
        </p:style>
      </p:cxnSp>
      <p:pic>
        <p:nvPicPr>
          <p:cNvPr id="16" name="Picture 15" descr="A close up of a sign&#10;&#10;Description automatically generated">
            <a:extLst>
              <a:ext uri="{FF2B5EF4-FFF2-40B4-BE49-F238E27FC236}">
                <a16:creationId xmlns:a16="http://schemas.microsoft.com/office/drawing/2014/main" id="{897A2E7C-8C47-6847-AD32-4F9B0D65C33C}"/>
              </a:ext>
            </a:extLst>
          </p:cNvPr>
          <p:cNvPicPr>
            <a:picLocks noChangeAspect="1"/>
          </p:cNvPicPr>
          <p:nvPr userDrawn="1"/>
        </p:nvPicPr>
        <p:blipFill>
          <a:blip r:embed="rId3"/>
          <a:stretch>
            <a:fillRect/>
          </a:stretch>
        </p:blipFill>
        <p:spPr>
          <a:xfrm>
            <a:off x="11171161" y="350748"/>
            <a:ext cx="339017" cy="322234"/>
          </a:xfrm>
          <a:prstGeom prst="rect">
            <a:avLst/>
          </a:prstGeom>
        </p:spPr>
      </p:pic>
      <p:pic>
        <p:nvPicPr>
          <p:cNvPr id="15" name="Picture 14"/>
          <p:cNvPicPr/>
          <p:nvPr userDrawn="1"/>
        </p:nvPicPr>
        <p:blipFill>
          <a:blip r:embed="rId4"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321076634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U Exit Title + Bullets + Image + Partner Branding">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C03DD7E1-B21E-7D43-A205-EA38C668963F}"/>
              </a:ext>
            </a:extLst>
          </p:cNvPr>
          <p:cNvSpPr>
            <a:spLocks noGrp="1"/>
          </p:cNvSpPr>
          <p:nvPr>
            <p:ph type="pic" sz="quarter" idx="12" hasCustomPrompt="1"/>
          </p:nvPr>
        </p:nvSpPr>
        <p:spPr>
          <a:xfrm>
            <a:off x="6995160" y="0"/>
            <a:ext cx="5196840" cy="5618163"/>
          </a:xfr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2" name="Text Placeholder 87">
            <a:extLst>
              <a:ext uri="{FF2B5EF4-FFF2-40B4-BE49-F238E27FC236}">
                <a16:creationId xmlns:a16="http://schemas.microsoft.com/office/drawing/2014/main" id="{1FF03505-48B8-D84B-87D7-B34E91A0BBE6}"/>
              </a:ext>
            </a:extLst>
          </p:cNvPr>
          <p:cNvSpPr>
            <a:spLocks noGrp="1"/>
          </p:cNvSpPr>
          <p:nvPr>
            <p:ph type="body" sz="quarter" idx="10" hasCustomPrompt="1"/>
          </p:nvPr>
        </p:nvSpPr>
        <p:spPr>
          <a:xfrm>
            <a:off x="680720" y="360000"/>
            <a:ext cx="5415280"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17" name="Slide Number Placeholder 5">
            <a:extLst>
              <a:ext uri="{FF2B5EF4-FFF2-40B4-BE49-F238E27FC236}">
                <a16:creationId xmlns:a16="http://schemas.microsoft.com/office/drawing/2014/main" id="{40424DCE-16F9-BA49-853F-0FCB9C7A535D}"/>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sp>
        <p:nvSpPr>
          <p:cNvPr id="20" name="Text Placeholder 87">
            <a:extLst>
              <a:ext uri="{FF2B5EF4-FFF2-40B4-BE49-F238E27FC236}">
                <a16:creationId xmlns:a16="http://schemas.microsoft.com/office/drawing/2014/main" id="{0D95C156-6214-2546-AECB-72106AFB4328}"/>
              </a:ext>
            </a:extLst>
          </p:cNvPr>
          <p:cNvSpPr>
            <a:spLocks noGrp="1"/>
          </p:cNvSpPr>
          <p:nvPr>
            <p:ph type="body" sz="quarter" idx="11" hasCustomPrompt="1"/>
          </p:nvPr>
        </p:nvSpPr>
        <p:spPr>
          <a:xfrm>
            <a:off x="680443" y="1838780"/>
            <a:ext cx="5415280" cy="3779383"/>
          </a:xfrm>
        </p:spPr>
        <p:txBody>
          <a:bodyPr lIns="0" tIns="0" rIns="0" bIns="0">
            <a:normAutofit/>
          </a:bodyPr>
          <a:lstStyle>
            <a:lvl1pPr marL="0" marR="0" indent="-360000" algn="l" defTabSz="914400" rtl="0" eaLnBrk="1" fontAlgn="auto" latinLnBrk="0" hangingPunct="1">
              <a:lnSpc>
                <a:spcPct val="150000"/>
              </a:lnSpc>
              <a:spcBef>
                <a:spcPts val="0"/>
              </a:spcBef>
              <a:spcAft>
                <a:spcPts val="0"/>
              </a:spcAft>
              <a:buClr>
                <a:srgbClr val="44C8F5"/>
              </a:buClr>
              <a:buSzPct val="100000"/>
              <a:buFontTx/>
              <a:buBlip>
                <a:blip r:embed="rId2"/>
              </a:buBlip>
              <a:tabLst/>
              <a:defRPr sz="2400" baseline="0">
                <a:solidFill>
                  <a:srgbClr val="2D2D2C"/>
                </a:solidFill>
                <a:latin typeface="Arial" panose="020B0604020202020204" pitchFamily="34" charset="0"/>
              </a:defRPr>
            </a:lvl1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sp>
        <p:nvSpPr>
          <p:cNvPr id="9" name="TextBox 8">
            <a:extLst>
              <a:ext uri="{FF2B5EF4-FFF2-40B4-BE49-F238E27FC236}">
                <a16:creationId xmlns:a16="http://schemas.microsoft.com/office/drawing/2014/main" id="{FD3CCD54-44D2-8F49-B63C-674B1498EF48}"/>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3" name="Picture 12">
            <a:extLst>
              <a:ext uri="{FF2B5EF4-FFF2-40B4-BE49-F238E27FC236}">
                <a16:creationId xmlns:a16="http://schemas.microsoft.com/office/drawing/2014/main" id="{4E4A45D8-6A58-2F43-B9D6-1898DA02D9BB}"/>
              </a:ext>
            </a:extLst>
          </p:cNvPr>
          <p:cNvPicPr>
            <a:picLocks noChangeAspect="1"/>
          </p:cNvPicPr>
          <p:nvPr userDrawn="1"/>
        </p:nvPicPr>
        <p:blipFill>
          <a:blip r:embed="rId3"/>
          <a:stretch>
            <a:fillRect/>
          </a:stretch>
        </p:blipFill>
        <p:spPr>
          <a:xfrm>
            <a:off x="10830808" y="5870354"/>
            <a:ext cx="680706" cy="615877"/>
          </a:xfrm>
          <a:prstGeom prst="rect">
            <a:avLst/>
          </a:prstGeom>
        </p:spPr>
      </p:pic>
      <p:cxnSp>
        <p:nvCxnSpPr>
          <p:cNvPr id="16" name="Straight Connector 15">
            <a:extLst>
              <a:ext uri="{FF2B5EF4-FFF2-40B4-BE49-F238E27FC236}">
                <a16:creationId xmlns:a16="http://schemas.microsoft.com/office/drawing/2014/main" id="{C9CC1FE6-5604-9047-88BE-5F9D788841E6}"/>
              </a:ext>
            </a:extLst>
          </p:cNvPr>
          <p:cNvCxnSpPr>
            <a:cxnSpLocks/>
          </p:cNvCxnSpPr>
          <p:nvPr userDrawn="1"/>
        </p:nvCxnSpPr>
        <p:spPr>
          <a:xfrm>
            <a:off x="10610381" y="5855698"/>
            <a:ext cx="1" cy="1002302"/>
          </a:xfrm>
          <a:prstGeom prst="line">
            <a:avLst/>
          </a:prstGeom>
          <a:ln w="15875">
            <a:solidFill>
              <a:srgbClr val="999999"/>
            </a:solidFill>
          </a:ln>
        </p:spPr>
        <p:style>
          <a:lnRef idx="1">
            <a:schemeClr val="dk1"/>
          </a:lnRef>
          <a:fillRef idx="0">
            <a:schemeClr val="dk1"/>
          </a:fillRef>
          <a:effectRef idx="0">
            <a:schemeClr val="dk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C1FA6F1E-2002-1049-A441-8E9329C87CAC}"/>
              </a:ext>
            </a:extLst>
          </p:cNvPr>
          <p:cNvPicPr>
            <a:picLocks noChangeAspect="1"/>
          </p:cNvPicPr>
          <p:nvPr userDrawn="1"/>
        </p:nvPicPr>
        <p:blipFill>
          <a:blip r:embed="rId4"/>
          <a:stretch>
            <a:fillRect/>
          </a:stretch>
        </p:blipFill>
        <p:spPr>
          <a:xfrm>
            <a:off x="11171161" y="350748"/>
            <a:ext cx="339017" cy="322234"/>
          </a:xfrm>
          <a:prstGeom prst="rect">
            <a:avLst/>
          </a:prstGeom>
        </p:spPr>
      </p:pic>
      <p:pic>
        <p:nvPicPr>
          <p:cNvPr id="11" name="Picture 10"/>
          <p:cNvPicPr/>
          <p:nvPr userDrawn="1"/>
        </p:nvPicPr>
        <p:blipFill>
          <a:blip r:embed="rId5"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27295354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U Exit Title + 3 Images + Partner Branding">
    <p:bg>
      <p:bgPr>
        <a:solidFill>
          <a:schemeClr val="bg1"/>
        </a:solidFill>
        <a:effectLst/>
      </p:bgPr>
    </p:bg>
    <p:spTree>
      <p:nvGrpSpPr>
        <p:cNvPr id="1" name=""/>
        <p:cNvGrpSpPr/>
        <p:nvPr/>
      </p:nvGrpSpPr>
      <p:grpSpPr>
        <a:xfrm>
          <a:off x="0" y="0"/>
          <a:ext cx="0" cy="0"/>
          <a:chOff x="0" y="0"/>
          <a:chExt cx="0" cy="0"/>
        </a:xfrm>
      </p:grpSpPr>
      <p:sp>
        <p:nvSpPr>
          <p:cNvPr id="13" name="Text Placeholder 87">
            <a:extLst>
              <a:ext uri="{FF2B5EF4-FFF2-40B4-BE49-F238E27FC236}">
                <a16:creationId xmlns:a16="http://schemas.microsoft.com/office/drawing/2014/main" id="{192DD5AB-AA3C-114E-8872-2C73B5867859}"/>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27" name="Slide Number Placeholder 5">
            <a:extLst>
              <a:ext uri="{FF2B5EF4-FFF2-40B4-BE49-F238E27FC236}">
                <a16:creationId xmlns:a16="http://schemas.microsoft.com/office/drawing/2014/main" id="{4CE5F35E-B6C5-5949-B1C9-4C1BCE0ED68A}"/>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sp>
        <p:nvSpPr>
          <p:cNvPr id="31" name="Picture Placeholder 12">
            <a:extLst>
              <a:ext uri="{FF2B5EF4-FFF2-40B4-BE49-F238E27FC236}">
                <a16:creationId xmlns:a16="http://schemas.microsoft.com/office/drawing/2014/main" id="{4CB128B7-203D-044C-B6FA-4BD7A5D3B5BB}"/>
              </a:ext>
            </a:extLst>
          </p:cNvPr>
          <p:cNvSpPr>
            <a:spLocks noGrp="1"/>
          </p:cNvSpPr>
          <p:nvPr>
            <p:ph type="pic" sz="quarter" idx="18" hasCustomPrompt="1"/>
          </p:nvPr>
        </p:nvSpPr>
        <p:spPr>
          <a:xfrm>
            <a:off x="680442"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32" name="Text Placeholder 87">
            <a:extLst>
              <a:ext uri="{FF2B5EF4-FFF2-40B4-BE49-F238E27FC236}">
                <a16:creationId xmlns:a16="http://schemas.microsoft.com/office/drawing/2014/main" id="{003C48E2-AFFF-C842-AFAB-AFB816FDC751}"/>
              </a:ext>
            </a:extLst>
          </p:cNvPr>
          <p:cNvSpPr>
            <a:spLocks noGrp="1"/>
          </p:cNvSpPr>
          <p:nvPr>
            <p:ph type="body" sz="quarter" idx="15" hasCustomPrompt="1"/>
          </p:nvPr>
        </p:nvSpPr>
        <p:spPr>
          <a:xfrm>
            <a:off x="680443" y="4882402"/>
            <a:ext cx="1329312" cy="248398"/>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33" name="Text Placeholder 87">
            <a:extLst>
              <a:ext uri="{FF2B5EF4-FFF2-40B4-BE49-F238E27FC236}">
                <a16:creationId xmlns:a16="http://schemas.microsoft.com/office/drawing/2014/main" id="{33482F1D-3730-0A45-83F2-19C4E04462C2}"/>
              </a:ext>
            </a:extLst>
          </p:cNvPr>
          <p:cNvSpPr>
            <a:spLocks noGrp="1"/>
          </p:cNvSpPr>
          <p:nvPr>
            <p:ph type="body" sz="quarter" idx="16" hasCustomPrompt="1"/>
          </p:nvPr>
        </p:nvSpPr>
        <p:spPr>
          <a:xfrm>
            <a:off x="4477439" y="4882401"/>
            <a:ext cx="1329312" cy="248397"/>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34" name="Text Placeholder 87">
            <a:extLst>
              <a:ext uri="{FF2B5EF4-FFF2-40B4-BE49-F238E27FC236}">
                <a16:creationId xmlns:a16="http://schemas.microsoft.com/office/drawing/2014/main" id="{51D5BC8F-5C25-2449-9E39-FFB0EE07FF09}"/>
              </a:ext>
            </a:extLst>
          </p:cNvPr>
          <p:cNvSpPr>
            <a:spLocks noGrp="1"/>
          </p:cNvSpPr>
          <p:nvPr>
            <p:ph type="body" sz="quarter" idx="17" hasCustomPrompt="1"/>
          </p:nvPr>
        </p:nvSpPr>
        <p:spPr>
          <a:xfrm>
            <a:off x="8299837" y="4882395"/>
            <a:ext cx="1329312" cy="248396"/>
          </a:xfrm>
        </p:spPr>
        <p:txBody>
          <a:bodyPr lIns="0" tIns="0" rIns="0" bIns="0">
            <a:noAutofit/>
          </a:bodyPr>
          <a:lstStyle>
            <a:lvl1pPr marL="0" indent="0">
              <a:lnSpc>
                <a:spcPct val="100000"/>
              </a:lnSpc>
              <a:buNone/>
              <a:defRPr sz="1600" b="1" baseline="0">
                <a:solidFill>
                  <a:srgbClr val="2D2D2C"/>
                </a:solidFill>
                <a:latin typeface="Arial" panose="020B0604020202020204" pitchFamily="34" charset="0"/>
              </a:defRPr>
            </a:lvl1pPr>
          </a:lstStyle>
          <a:p>
            <a:pPr lvl="0"/>
            <a:r>
              <a:rPr lang="en-GB" dirty="0"/>
              <a:t>Image Label</a:t>
            </a:r>
            <a:endParaRPr lang="en-US" dirty="0"/>
          </a:p>
        </p:txBody>
      </p:sp>
      <p:sp>
        <p:nvSpPr>
          <p:cNvPr id="35" name="Picture Placeholder 12">
            <a:extLst>
              <a:ext uri="{FF2B5EF4-FFF2-40B4-BE49-F238E27FC236}">
                <a16:creationId xmlns:a16="http://schemas.microsoft.com/office/drawing/2014/main" id="{4AB3F549-5727-2045-958B-5835D17D6FB3}"/>
              </a:ext>
            </a:extLst>
          </p:cNvPr>
          <p:cNvSpPr>
            <a:spLocks noGrp="1"/>
          </p:cNvSpPr>
          <p:nvPr>
            <p:ph type="pic" sz="quarter" idx="19" hasCustomPrompt="1"/>
          </p:nvPr>
        </p:nvSpPr>
        <p:spPr>
          <a:xfrm>
            <a:off x="4476000"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36" name="Picture Placeholder 12">
            <a:extLst>
              <a:ext uri="{FF2B5EF4-FFF2-40B4-BE49-F238E27FC236}">
                <a16:creationId xmlns:a16="http://schemas.microsoft.com/office/drawing/2014/main" id="{C598B45B-7BF0-1147-AD18-486F2EF97D6B}"/>
              </a:ext>
            </a:extLst>
          </p:cNvPr>
          <p:cNvSpPr>
            <a:spLocks noGrp="1"/>
          </p:cNvSpPr>
          <p:nvPr>
            <p:ph type="pic" sz="quarter" idx="20" hasCustomPrompt="1"/>
          </p:nvPr>
        </p:nvSpPr>
        <p:spPr>
          <a:xfrm>
            <a:off x="8271560" y="1864975"/>
            <a:ext cx="3240000" cy="2880000"/>
          </a:xfrm>
          <a:solidFill>
            <a:schemeClr val="bg1">
              <a:lumMod val="95000"/>
            </a:schemeClr>
          </a:solidFill>
        </p:spPr>
        <p:txBody>
          <a:bodyPr>
            <a:normAutofit/>
          </a:bodyPr>
          <a:lstStyle>
            <a:lvl1pPr marL="0" indent="0">
              <a:buFontTx/>
              <a:buNone/>
              <a:defRPr sz="1400" baseline="0">
                <a:solidFill>
                  <a:schemeClr val="bg1">
                    <a:lumMod val="75000"/>
                  </a:schemeClr>
                </a:solidFill>
                <a:latin typeface="Arial" panose="020B0604020202020204" pitchFamily="34" charset="0"/>
              </a:defRPr>
            </a:lvl1pPr>
          </a:lstStyle>
          <a:p>
            <a:r>
              <a:rPr lang="en-US" dirty="0"/>
              <a:t>Drag and drop image here</a:t>
            </a:r>
          </a:p>
        </p:txBody>
      </p:sp>
      <p:sp>
        <p:nvSpPr>
          <p:cNvPr id="14" name="TextBox 13">
            <a:extLst>
              <a:ext uri="{FF2B5EF4-FFF2-40B4-BE49-F238E27FC236}">
                <a16:creationId xmlns:a16="http://schemas.microsoft.com/office/drawing/2014/main" id="{7398196C-F67B-764E-A72E-A9593AA2B3FF}"/>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pic>
        <p:nvPicPr>
          <p:cNvPr id="19" name="Picture 18">
            <a:extLst>
              <a:ext uri="{FF2B5EF4-FFF2-40B4-BE49-F238E27FC236}">
                <a16:creationId xmlns:a16="http://schemas.microsoft.com/office/drawing/2014/main" id="{7422016D-7248-C741-87BD-503F8CE51AB2}"/>
              </a:ext>
            </a:extLst>
          </p:cNvPr>
          <p:cNvPicPr>
            <a:picLocks noChangeAspect="1"/>
          </p:cNvPicPr>
          <p:nvPr userDrawn="1"/>
        </p:nvPicPr>
        <p:blipFill>
          <a:blip r:embed="rId2"/>
          <a:stretch>
            <a:fillRect/>
          </a:stretch>
        </p:blipFill>
        <p:spPr>
          <a:xfrm>
            <a:off x="10830808" y="5870354"/>
            <a:ext cx="680706" cy="615877"/>
          </a:xfrm>
          <a:prstGeom prst="rect">
            <a:avLst/>
          </a:prstGeom>
        </p:spPr>
      </p:pic>
      <p:cxnSp>
        <p:nvCxnSpPr>
          <p:cNvPr id="20" name="Straight Connector 19">
            <a:extLst>
              <a:ext uri="{FF2B5EF4-FFF2-40B4-BE49-F238E27FC236}">
                <a16:creationId xmlns:a16="http://schemas.microsoft.com/office/drawing/2014/main" id="{13BD4C7D-E1B4-4B4D-A5E3-6C7614251F0C}"/>
              </a:ext>
            </a:extLst>
          </p:cNvPr>
          <p:cNvCxnSpPr>
            <a:cxnSpLocks/>
          </p:cNvCxnSpPr>
          <p:nvPr userDrawn="1"/>
        </p:nvCxnSpPr>
        <p:spPr>
          <a:xfrm>
            <a:off x="10610381" y="5855698"/>
            <a:ext cx="1" cy="1002302"/>
          </a:xfrm>
          <a:prstGeom prst="line">
            <a:avLst/>
          </a:prstGeom>
          <a:ln w="15875">
            <a:solidFill>
              <a:srgbClr val="999999"/>
            </a:solidFill>
          </a:ln>
        </p:spPr>
        <p:style>
          <a:lnRef idx="1">
            <a:schemeClr val="dk1"/>
          </a:lnRef>
          <a:fillRef idx="0">
            <a:schemeClr val="dk1"/>
          </a:fillRef>
          <a:effectRef idx="0">
            <a:schemeClr val="dk1"/>
          </a:effectRef>
          <a:fontRef idx="minor">
            <a:schemeClr val="tx1"/>
          </a:fontRef>
        </p:style>
      </p:cxnSp>
      <p:pic>
        <p:nvPicPr>
          <p:cNvPr id="15" name="Picture 14" descr="A close up of a sign&#10;&#10;Description automatically generated">
            <a:extLst>
              <a:ext uri="{FF2B5EF4-FFF2-40B4-BE49-F238E27FC236}">
                <a16:creationId xmlns:a16="http://schemas.microsoft.com/office/drawing/2014/main" id="{C5EBC240-7AB5-844F-8287-BCB07776BAFE}"/>
              </a:ext>
            </a:extLst>
          </p:cNvPr>
          <p:cNvPicPr>
            <a:picLocks noChangeAspect="1"/>
          </p:cNvPicPr>
          <p:nvPr userDrawn="1"/>
        </p:nvPicPr>
        <p:blipFill>
          <a:blip r:embed="rId3"/>
          <a:stretch>
            <a:fillRect/>
          </a:stretch>
        </p:blipFill>
        <p:spPr>
          <a:xfrm>
            <a:off x="11171161" y="350748"/>
            <a:ext cx="339017" cy="322234"/>
          </a:xfrm>
          <a:prstGeom prst="rect">
            <a:avLst/>
          </a:prstGeom>
        </p:spPr>
      </p:pic>
      <p:pic>
        <p:nvPicPr>
          <p:cNvPr id="16" name="Picture 15"/>
          <p:cNvPicPr/>
          <p:nvPr userDrawn="1"/>
        </p:nvPicPr>
        <p:blipFill>
          <a:blip r:embed="rId4"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122573029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U Exit Title + 2 Columns Text + Partner Branding">
    <p:spTree>
      <p:nvGrpSpPr>
        <p:cNvPr id="1" name=""/>
        <p:cNvGrpSpPr/>
        <p:nvPr/>
      </p:nvGrpSpPr>
      <p:grpSpPr>
        <a:xfrm>
          <a:off x="0" y="0"/>
          <a:ext cx="0" cy="0"/>
          <a:chOff x="0" y="0"/>
          <a:chExt cx="0" cy="0"/>
        </a:xfrm>
      </p:grpSpPr>
      <p:sp>
        <p:nvSpPr>
          <p:cNvPr id="12" name="Text Placeholder 87">
            <a:extLst>
              <a:ext uri="{FF2B5EF4-FFF2-40B4-BE49-F238E27FC236}">
                <a16:creationId xmlns:a16="http://schemas.microsoft.com/office/drawing/2014/main" id="{5E1E3917-4EB3-F844-8DF5-91E3755EDC0B}"/>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19" name="Slide Number Placeholder 5">
            <a:extLst>
              <a:ext uri="{FF2B5EF4-FFF2-40B4-BE49-F238E27FC236}">
                <a16:creationId xmlns:a16="http://schemas.microsoft.com/office/drawing/2014/main" id="{177945F9-FE21-B645-8311-435444DC8B19}"/>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sp>
        <p:nvSpPr>
          <p:cNvPr id="22" name="Text Placeholder 13">
            <a:extLst>
              <a:ext uri="{FF2B5EF4-FFF2-40B4-BE49-F238E27FC236}">
                <a16:creationId xmlns:a16="http://schemas.microsoft.com/office/drawing/2014/main" id="{5BD402A2-1645-2549-88D4-A1B6136C7179}"/>
              </a:ext>
            </a:extLst>
          </p:cNvPr>
          <p:cNvSpPr>
            <a:spLocks noGrp="1"/>
          </p:cNvSpPr>
          <p:nvPr>
            <p:ph type="body" sz="quarter" idx="12" hasCustomPrompt="1"/>
          </p:nvPr>
        </p:nvSpPr>
        <p:spPr>
          <a:xfrm>
            <a:off x="680443" y="1838780"/>
            <a:ext cx="4631389" cy="3784035"/>
          </a:xfrm>
        </p:spPr>
        <p:txBody>
          <a:bodyPr lIns="0" tIns="0" rIns="0" bIns="0">
            <a:normAutofit/>
          </a:bodyPr>
          <a:lstStyle>
            <a:lvl1pPr marL="0" indent="0">
              <a:lnSpc>
                <a:spcPct val="100000"/>
              </a:lnSpc>
              <a:buNone/>
              <a:defRPr sz="2400" baseline="0">
                <a:latin typeface="Arial" panose="020B0604020202020204" pitchFamily="34" charset="0"/>
              </a:defRPr>
            </a:lvl1pPr>
            <a:lvl2pPr marL="457200" indent="0">
              <a:buNone/>
              <a:defRPr/>
            </a:lvl2pPr>
          </a:lstStyle>
          <a:p>
            <a:pPr lvl="0"/>
            <a:r>
              <a:rPr lang="en-GB" dirty="0"/>
              <a:t>Body copy in here.</a:t>
            </a:r>
            <a:endParaRPr lang="en-US" dirty="0"/>
          </a:p>
        </p:txBody>
      </p:sp>
      <p:sp>
        <p:nvSpPr>
          <p:cNvPr id="23" name="Text Placeholder 13">
            <a:extLst>
              <a:ext uri="{FF2B5EF4-FFF2-40B4-BE49-F238E27FC236}">
                <a16:creationId xmlns:a16="http://schemas.microsoft.com/office/drawing/2014/main" id="{F78FEAE4-C8A1-EA49-84F5-137C1645400E}"/>
              </a:ext>
            </a:extLst>
          </p:cNvPr>
          <p:cNvSpPr>
            <a:spLocks noGrp="1"/>
          </p:cNvSpPr>
          <p:nvPr>
            <p:ph type="body" sz="quarter" idx="19" hasCustomPrompt="1"/>
          </p:nvPr>
        </p:nvSpPr>
        <p:spPr>
          <a:xfrm>
            <a:off x="5795311" y="1830161"/>
            <a:ext cx="4631389" cy="3792649"/>
          </a:xfrm>
        </p:spPr>
        <p:txBody>
          <a:bodyPr lIns="0" tIns="0" rIns="0" bIns="0">
            <a:normAutofit/>
          </a:bodyPr>
          <a:lstStyle>
            <a:lvl1pPr marL="0" indent="0">
              <a:lnSpc>
                <a:spcPct val="100000"/>
              </a:lnSpc>
              <a:buNone/>
              <a:defRPr sz="2400" baseline="0">
                <a:latin typeface="Arial" panose="020B0604020202020204" pitchFamily="34" charset="0"/>
              </a:defRPr>
            </a:lvl1pPr>
            <a:lvl2pPr marL="457200" indent="0">
              <a:buNone/>
              <a:defRPr/>
            </a:lvl2pPr>
          </a:lstStyle>
          <a:p>
            <a:pPr lvl="0"/>
            <a:r>
              <a:rPr lang="en-GB" dirty="0"/>
              <a:t>Body copy in here.</a:t>
            </a:r>
            <a:endParaRPr lang="en-US" dirty="0"/>
          </a:p>
        </p:txBody>
      </p:sp>
      <p:pic>
        <p:nvPicPr>
          <p:cNvPr id="11" name="Picture 10">
            <a:extLst>
              <a:ext uri="{FF2B5EF4-FFF2-40B4-BE49-F238E27FC236}">
                <a16:creationId xmlns:a16="http://schemas.microsoft.com/office/drawing/2014/main" id="{D7D3AD27-B674-1D4B-9EDF-AB21F8CFEFE8}"/>
              </a:ext>
            </a:extLst>
          </p:cNvPr>
          <p:cNvPicPr>
            <a:picLocks noChangeAspect="1"/>
          </p:cNvPicPr>
          <p:nvPr userDrawn="1"/>
        </p:nvPicPr>
        <p:blipFill>
          <a:blip r:embed="rId2"/>
          <a:stretch>
            <a:fillRect/>
          </a:stretch>
        </p:blipFill>
        <p:spPr>
          <a:xfrm>
            <a:off x="10830808" y="5870354"/>
            <a:ext cx="680706" cy="615877"/>
          </a:xfrm>
          <a:prstGeom prst="rect">
            <a:avLst/>
          </a:prstGeom>
        </p:spPr>
      </p:pic>
      <p:cxnSp>
        <p:nvCxnSpPr>
          <p:cNvPr id="14" name="Straight Connector 13">
            <a:extLst>
              <a:ext uri="{FF2B5EF4-FFF2-40B4-BE49-F238E27FC236}">
                <a16:creationId xmlns:a16="http://schemas.microsoft.com/office/drawing/2014/main" id="{67244A50-11F3-9242-A4E8-6C38B39F73AB}"/>
              </a:ext>
            </a:extLst>
          </p:cNvPr>
          <p:cNvCxnSpPr>
            <a:cxnSpLocks/>
          </p:cNvCxnSpPr>
          <p:nvPr userDrawn="1"/>
        </p:nvCxnSpPr>
        <p:spPr>
          <a:xfrm>
            <a:off x="10610381" y="5855698"/>
            <a:ext cx="1" cy="1002302"/>
          </a:xfrm>
          <a:prstGeom prst="line">
            <a:avLst/>
          </a:prstGeom>
          <a:ln w="15875">
            <a:solidFill>
              <a:srgbClr val="999999"/>
            </a:solidFill>
          </a:ln>
        </p:spPr>
        <p:style>
          <a:lnRef idx="1">
            <a:schemeClr val="dk1"/>
          </a:lnRef>
          <a:fillRef idx="0">
            <a:schemeClr val="dk1"/>
          </a:fillRef>
          <a:effectRef idx="0">
            <a:schemeClr val="dk1"/>
          </a:effectRef>
          <a:fontRef idx="minor">
            <a:schemeClr val="tx1"/>
          </a:fontRef>
        </p:style>
      </p:cxnSp>
      <p:pic>
        <p:nvPicPr>
          <p:cNvPr id="13" name="Picture 12" descr="A close up of a sign&#10;&#10;Description automatically generated">
            <a:extLst>
              <a:ext uri="{FF2B5EF4-FFF2-40B4-BE49-F238E27FC236}">
                <a16:creationId xmlns:a16="http://schemas.microsoft.com/office/drawing/2014/main" id="{9B20AFDC-835A-5944-B7F9-44A77403ABE4}"/>
              </a:ext>
            </a:extLst>
          </p:cNvPr>
          <p:cNvPicPr>
            <a:picLocks noChangeAspect="1"/>
          </p:cNvPicPr>
          <p:nvPr userDrawn="1"/>
        </p:nvPicPr>
        <p:blipFill>
          <a:blip r:embed="rId3"/>
          <a:stretch>
            <a:fillRect/>
          </a:stretch>
        </p:blipFill>
        <p:spPr>
          <a:xfrm>
            <a:off x="11171161" y="350748"/>
            <a:ext cx="339017" cy="322234"/>
          </a:xfrm>
          <a:prstGeom prst="rect">
            <a:avLst/>
          </a:prstGeom>
        </p:spPr>
      </p:pic>
      <p:pic>
        <p:nvPicPr>
          <p:cNvPr id="10" name="Picture 9"/>
          <p:cNvPicPr/>
          <p:nvPr userDrawn="1"/>
        </p:nvPicPr>
        <p:blipFill>
          <a:blip r:embed="rId4"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295781910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U Exit Title + 2 Columns Bullets + Partner Branding">
    <p:spTree>
      <p:nvGrpSpPr>
        <p:cNvPr id="1" name=""/>
        <p:cNvGrpSpPr/>
        <p:nvPr/>
      </p:nvGrpSpPr>
      <p:grpSpPr>
        <a:xfrm>
          <a:off x="0" y="0"/>
          <a:ext cx="0" cy="0"/>
          <a:chOff x="0" y="0"/>
          <a:chExt cx="0" cy="0"/>
        </a:xfrm>
      </p:grpSpPr>
      <p:sp>
        <p:nvSpPr>
          <p:cNvPr id="12" name="Text Placeholder 87">
            <a:extLst>
              <a:ext uri="{FF2B5EF4-FFF2-40B4-BE49-F238E27FC236}">
                <a16:creationId xmlns:a16="http://schemas.microsoft.com/office/drawing/2014/main" id="{5E1E3917-4EB3-F844-8DF5-91E3755EDC0B}"/>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19" name="Slide Number Placeholder 5">
            <a:extLst>
              <a:ext uri="{FF2B5EF4-FFF2-40B4-BE49-F238E27FC236}">
                <a16:creationId xmlns:a16="http://schemas.microsoft.com/office/drawing/2014/main" id="{177945F9-FE21-B645-8311-435444DC8B19}"/>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tx1"/>
                </a:solidFill>
              </a:rPr>
              <a:pPr/>
              <a:t>‹#›</a:t>
            </a:fld>
            <a:endParaRPr lang="en-US" sz="1400" b="1" dirty="0">
              <a:solidFill>
                <a:schemeClr val="tx1"/>
              </a:solidFill>
            </a:endParaRPr>
          </a:p>
        </p:txBody>
      </p:sp>
      <p:sp>
        <p:nvSpPr>
          <p:cNvPr id="10" name="Text Placeholder 13">
            <a:extLst>
              <a:ext uri="{FF2B5EF4-FFF2-40B4-BE49-F238E27FC236}">
                <a16:creationId xmlns:a16="http://schemas.microsoft.com/office/drawing/2014/main" id="{CD2D4D61-16B3-A14B-BA94-830F8D2B99A7}"/>
              </a:ext>
            </a:extLst>
          </p:cNvPr>
          <p:cNvSpPr>
            <a:spLocks noGrp="1"/>
          </p:cNvSpPr>
          <p:nvPr>
            <p:ph type="body" sz="quarter" idx="12" hasCustomPrompt="1"/>
          </p:nvPr>
        </p:nvSpPr>
        <p:spPr>
          <a:xfrm>
            <a:off x="680443" y="1838780"/>
            <a:ext cx="4631389" cy="3784035"/>
          </a:xfrm>
        </p:spPr>
        <p:txBody>
          <a:bodyPr lIns="0" tIns="0" rIns="0" bIns="0">
            <a:normAutofit/>
          </a:bodyPr>
          <a:lstStyle>
            <a:lvl1pPr marL="342900" indent="-342900">
              <a:lnSpc>
                <a:spcPct val="100000"/>
              </a:lnSpc>
              <a:buSzPct val="100000"/>
              <a:buFontTx/>
              <a:buBlip>
                <a:blip r:embed="rId2"/>
              </a:buBlip>
              <a:defRPr sz="2400" baseline="0">
                <a:latin typeface="Arial" panose="020B0604020202020204" pitchFamily="34" charset="0"/>
              </a:defRPr>
            </a:lvl1pPr>
            <a:lvl2pPr marL="457200" indent="0">
              <a:buNone/>
              <a:defRPr/>
            </a:lvl2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sp>
        <p:nvSpPr>
          <p:cNvPr id="11" name="Text Placeholder 13">
            <a:extLst>
              <a:ext uri="{FF2B5EF4-FFF2-40B4-BE49-F238E27FC236}">
                <a16:creationId xmlns:a16="http://schemas.microsoft.com/office/drawing/2014/main" id="{FC87C2DB-B976-E64E-A33D-AB9C61ECC1FB}"/>
              </a:ext>
            </a:extLst>
          </p:cNvPr>
          <p:cNvSpPr>
            <a:spLocks noGrp="1"/>
          </p:cNvSpPr>
          <p:nvPr>
            <p:ph type="body" sz="quarter" idx="19" hasCustomPrompt="1"/>
          </p:nvPr>
        </p:nvSpPr>
        <p:spPr>
          <a:xfrm>
            <a:off x="5795311" y="1830161"/>
            <a:ext cx="4631389" cy="3792649"/>
          </a:xfrm>
        </p:spPr>
        <p:txBody>
          <a:bodyPr lIns="0" tIns="0" rIns="0" bIns="0">
            <a:normAutofit/>
          </a:bodyPr>
          <a:lstStyle>
            <a:lvl1pPr marL="342900" indent="-342900">
              <a:lnSpc>
                <a:spcPct val="100000"/>
              </a:lnSpc>
              <a:buSzPct val="100000"/>
              <a:buFontTx/>
              <a:buBlip>
                <a:blip r:embed="rId2"/>
              </a:buBlip>
              <a:defRPr sz="2400" baseline="0">
                <a:latin typeface="Arial" panose="020B0604020202020204" pitchFamily="34" charset="0"/>
              </a:defRPr>
            </a:lvl1pPr>
            <a:lvl2pPr marL="457200" indent="0">
              <a:buNone/>
              <a:defRPr/>
            </a:lvl2pPr>
          </a:lstStyle>
          <a:p>
            <a:pPr lvl="0"/>
            <a:r>
              <a:rPr lang="en-GB" dirty="0"/>
              <a:t>This is a bullet point list (Arial, 24pt)</a:t>
            </a:r>
          </a:p>
          <a:p>
            <a:pPr lvl="0"/>
            <a:r>
              <a:rPr lang="en-GB" dirty="0"/>
              <a:t>This is a bullet point list (Arial, 24pt)</a:t>
            </a:r>
          </a:p>
          <a:p>
            <a:pPr lvl="0"/>
            <a:r>
              <a:rPr lang="en-GB" dirty="0"/>
              <a:t>This is a bullet point list (Arial, 24pt)</a:t>
            </a:r>
          </a:p>
          <a:p>
            <a:pPr lvl="0"/>
            <a:r>
              <a:rPr lang="en-GB" dirty="0"/>
              <a:t>This is a bullet point list (Arial, 24pt)</a:t>
            </a:r>
          </a:p>
        </p:txBody>
      </p:sp>
      <p:pic>
        <p:nvPicPr>
          <p:cNvPr id="13" name="Picture 12">
            <a:extLst>
              <a:ext uri="{FF2B5EF4-FFF2-40B4-BE49-F238E27FC236}">
                <a16:creationId xmlns:a16="http://schemas.microsoft.com/office/drawing/2014/main" id="{F893C6A9-156F-DC41-9D18-476E1647F274}"/>
              </a:ext>
            </a:extLst>
          </p:cNvPr>
          <p:cNvPicPr>
            <a:picLocks noChangeAspect="1"/>
          </p:cNvPicPr>
          <p:nvPr userDrawn="1"/>
        </p:nvPicPr>
        <p:blipFill>
          <a:blip r:embed="rId3"/>
          <a:stretch>
            <a:fillRect/>
          </a:stretch>
        </p:blipFill>
        <p:spPr>
          <a:xfrm>
            <a:off x="10830808" y="5870354"/>
            <a:ext cx="680706" cy="615877"/>
          </a:xfrm>
          <a:prstGeom prst="rect">
            <a:avLst/>
          </a:prstGeom>
        </p:spPr>
      </p:pic>
      <p:cxnSp>
        <p:nvCxnSpPr>
          <p:cNvPr id="17" name="Straight Connector 16">
            <a:extLst>
              <a:ext uri="{FF2B5EF4-FFF2-40B4-BE49-F238E27FC236}">
                <a16:creationId xmlns:a16="http://schemas.microsoft.com/office/drawing/2014/main" id="{C392E7B5-9072-7E49-98B5-85B295BAEA5E}"/>
              </a:ext>
            </a:extLst>
          </p:cNvPr>
          <p:cNvCxnSpPr>
            <a:cxnSpLocks/>
          </p:cNvCxnSpPr>
          <p:nvPr userDrawn="1"/>
        </p:nvCxnSpPr>
        <p:spPr>
          <a:xfrm>
            <a:off x="10610381" y="5855698"/>
            <a:ext cx="1" cy="1002302"/>
          </a:xfrm>
          <a:prstGeom prst="line">
            <a:avLst/>
          </a:prstGeom>
          <a:ln w="15875">
            <a:solidFill>
              <a:srgbClr val="999999"/>
            </a:solidFill>
          </a:ln>
        </p:spPr>
        <p:style>
          <a:lnRef idx="1">
            <a:schemeClr val="dk1"/>
          </a:lnRef>
          <a:fillRef idx="0">
            <a:schemeClr val="dk1"/>
          </a:fillRef>
          <a:effectRef idx="0">
            <a:schemeClr val="dk1"/>
          </a:effectRef>
          <a:fontRef idx="minor">
            <a:schemeClr val="tx1"/>
          </a:fontRef>
        </p:style>
      </p:cxnSp>
      <p:pic>
        <p:nvPicPr>
          <p:cNvPr id="15" name="Picture 14" descr="A close up of a sign&#10;&#10;Description automatically generated">
            <a:extLst>
              <a:ext uri="{FF2B5EF4-FFF2-40B4-BE49-F238E27FC236}">
                <a16:creationId xmlns:a16="http://schemas.microsoft.com/office/drawing/2014/main" id="{402A084D-3097-6C40-9F88-AE61D4A94D00}"/>
              </a:ext>
            </a:extLst>
          </p:cNvPr>
          <p:cNvPicPr>
            <a:picLocks noChangeAspect="1"/>
          </p:cNvPicPr>
          <p:nvPr userDrawn="1"/>
        </p:nvPicPr>
        <p:blipFill>
          <a:blip r:embed="rId4"/>
          <a:stretch>
            <a:fillRect/>
          </a:stretch>
        </p:blipFill>
        <p:spPr>
          <a:xfrm>
            <a:off x="11171161" y="350748"/>
            <a:ext cx="339017" cy="322234"/>
          </a:xfrm>
          <a:prstGeom prst="rect">
            <a:avLst/>
          </a:prstGeom>
        </p:spPr>
      </p:pic>
      <p:pic>
        <p:nvPicPr>
          <p:cNvPr id="14" name="Picture 13"/>
          <p:cNvPicPr/>
          <p:nvPr userDrawn="1"/>
        </p:nvPicPr>
        <p:blipFill>
          <a:blip r:embed="rId5"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250885713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wo Column Shaded Tables">
    <p:bg>
      <p:bgPr>
        <a:solidFill>
          <a:schemeClr val="tx1"/>
        </a:solidFill>
        <a:effectLst/>
      </p:bgPr>
    </p:bg>
    <p:spTree>
      <p:nvGrpSpPr>
        <p:cNvPr id="1" name=""/>
        <p:cNvGrpSpPr/>
        <p:nvPr/>
      </p:nvGrpSpPr>
      <p:grpSpPr>
        <a:xfrm>
          <a:off x="0" y="0"/>
          <a:ext cx="0" cy="0"/>
          <a:chOff x="0" y="0"/>
          <a:chExt cx="0" cy="0"/>
        </a:xfrm>
      </p:grpSpPr>
      <p:sp>
        <p:nvSpPr>
          <p:cNvPr id="9" name="Text Placeholder 87">
            <a:extLst>
              <a:ext uri="{FF2B5EF4-FFF2-40B4-BE49-F238E27FC236}">
                <a16:creationId xmlns:a16="http://schemas.microsoft.com/office/drawing/2014/main" id="{430F9834-557B-CB47-9AAE-CC59A5086ED1}"/>
              </a:ext>
            </a:extLst>
          </p:cNvPr>
          <p:cNvSpPr>
            <a:spLocks noGrp="1"/>
          </p:cNvSpPr>
          <p:nvPr>
            <p:ph type="body" sz="quarter" idx="11" hasCustomPrompt="1"/>
          </p:nvPr>
        </p:nvSpPr>
        <p:spPr>
          <a:xfrm>
            <a:off x="680443" y="1838779"/>
            <a:ext cx="4678958" cy="281975"/>
          </a:xfr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700" b="0" baseline="0">
                <a:solidFill>
                  <a:srgbClr val="2D2D2C"/>
                </a:solidFill>
                <a:latin typeface="Arial" panose="020B0604020202020204" pitchFamily="34" charset="0"/>
              </a:defRPr>
            </a:lvl1pPr>
          </a:lstStyle>
          <a:p>
            <a:pPr lvl="0"/>
            <a:r>
              <a:rPr lang="en-GB" dirty="0"/>
              <a:t>Two column Table Title (Blue, Left Aligned)</a:t>
            </a:r>
          </a:p>
        </p:txBody>
      </p:sp>
      <p:sp>
        <p:nvSpPr>
          <p:cNvPr id="11" name="Text Placeholder 87">
            <a:extLst>
              <a:ext uri="{FF2B5EF4-FFF2-40B4-BE49-F238E27FC236}">
                <a16:creationId xmlns:a16="http://schemas.microsoft.com/office/drawing/2014/main" id="{77F2017B-C79F-4546-9C96-A0D4EF6A96B4}"/>
              </a:ext>
            </a:extLst>
          </p:cNvPr>
          <p:cNvSpPr>
            <a:spLocks noGrp="1"/>
          </p:cNvSpPr>
          <p:nvPr>
            <p:ph type="body" sz="quarter" idx="12" hasCustomPrompt="1"/>
          </p:nvPr>
        </p:nvSpPr>
        <p:spPr>
          <a:xfrm>
            <a:off x="5747740" y="1838780"/>
            <a:ext cx="4869460" cy="273397"/>
          </a:xfr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700" b="0" baseline="0">
                <a:solidFill>
                  <a:srgbClr val="2D2D2C"/>
                </a:solidFill>
                <a:latin typeface="Arial" panose="020B0604020202020204" pitchFamily="34" charset="0"/>
              </a:defRPr>
            </a:lvl1pPr>
          </a:lstStyle>
          <a:p>
            <a:pPr lvl="0"/>
            <a:r>
              <a:rPr lang="en-GB" dirty="0"/>
              <a:t>Two column Table Title (Green, Centre Aligned)</a:t>
            </a:r>
          </a:p>
        </p:txBody>
      </p:sp>
      <p:cxnSp>
        <p:nvCxnSpPr>
          <p:cNvPr id="13" name="Straight Connector 12">
            <a:extLst>
              <a:ext uri="{FF2B5EF4-FFF2-40B4-BE49-F238E27FC236}">
                <a16:creationId xmlns:a16="http://schemas.microsoft.com/office/drawing/2014/main" id="{1A794309-D6DE-A64D-B9D3-A22429B0C1BF}"/>
              </a:ext>
            </a:extLst>
          </p:cNvPr>
          <p:cNvCxnSpPr>
            <a:cxnSpLocks/>
          </p:cNvCxnSpPr>
          <p:nvPr userDrawn="1"/>
        </p:nvCxnSpPr>
        <p:spPr>
          <a:xfrm flipH="1">
            <a:off x="680444" y="2192252"/>
            <a:ext cx="467895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9158BB-60E5-514D-9A5A-1F885F01E50F}"/>
              </a:ext>
            </a:extLst>
          </p:cNvPr>
          <p:cNvCxnSpPr>
            <a:cxnSpLocks/>
          </p:cNvCxnSpPr>
          <p:nvPr userDrawn="1"/>
        </p:nvCxnSpPr>
        <p:spPr>
          <a:xfrm flipH="1">
            <a:off x="5747741" y="2200104"/>
            <a:ext cx="467895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87">
            <a:extLst>
              <a:ext uri="{FF2B5EF4-FFF2-40B4-BE49-F238E27FC236}">
                <a16:creationId xmlns:a16="http://schemas.microsoft.com/office/drawing/2014/main" id="{CC809A69-90F9-0D4C-BCCF-6080005D36A5}"/>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cxnSp>
        <p:nvCxnSpPr>
          <p:cNvPr id="12" name="Straight Connector 11">
            <a:extLst>
              <a:ext uri="{FF2B5EF4-FFF2-40B4-BE49-F238E27FC236}">
                <a16:creationId xmlns:a16="http://schemas.microsoft.com/office/drawing/2014/main" id="{2E6EBDDE-2C73-9545-9A0F-E8A60283E855}"/>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10B9E097-93C2-BF49-98E6-60F8C01E11BB}"/>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graphicFrame>
        <p:nvGraphicFramePr>
          <p:cNvPr id="22" name="Table 21">
            <a:extLst>
              <a:ext uri="{FF2B5EF4-FFF2-40B4-BE49-F238E27FC236}">
                <a16:creationId xmlns:a16="http://schemas.microsoft.com/office/drawing/2014/main" id="{0670DF58-DC6B-CD45-B6F5-41D818E0D277}"/>
              </a:ext>
            </a:extLst>
          </p:cNvPr>
          <p:cNvGraphicFramePr>
            <a:graphicFrameLocks noGrp="1"/>
          </p:cNvGraphicFramePr>
          <p:nvPr userDrawn="1">
            <p:extLst>
              <p:ext uri="{D42A27DB-BD31-4B8C-83A1-F6EECF244321}">
                <p14:modId xmlns:p14="http://schemas.microsoft.com/office/powerpoint/2010/main" val="3959408219"/>
              </p:ext>
            </p:extLst>
          </p:nvPr>
        </p:nvGraphicFramePr>
        <p:xfrm>
          <a:off x="5747740" y="2389624"/>
          <a:ext cx="4678960" cy="3304656"/>
        </p:xfrm>
        <a:graphic>
          <a:graphicData uri="http://schemas.openxmlformats.org/drawingml/2006/table">
            <a:tbl>
              <a:tblPr firstRow="1" bandRow="1">
                <a:tableStyleId>{5C22544A-7EE6-4342-B048-85BDC9FD1C3A}</a:tableStyleId>
              </a:tblPr>
              <a:tblGrid>
                <a:gridCol w="2339480">
                  <a:extLst>
                    <a:ext uri="{9D8B030D-6E8A-4147-A177-3AD203B41FA5}">
                      <a16:colId xmlns:a16="http://schemas.microsoft.com/office/drawing/2014/main" val="1689517233"/>
                    </a:ext>
                  </a:extLst>
                </a:gridCol>
                <a:gridCol w="2339480">
                  <a:extLst>
                    <a:ext uri="{9D8B030D-6E8A-4147-A177-3AD203B41FA5}">
                      <a16:colId xmlns:a16="http://schemas.microsoft.com/office/drawing/2014/main" val="2845296968"/>
                    </a:ext>
                  </a:extLst>
                </a:gridCol>
              </a:tblGrid>
              <a:tr h="413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baseline="0" dirty="0">
                          <a:solidFill>
                            <a:schemeClr val="tx1"/>
                          </a:solidFill>
                          <a:latin typeface="Arial" panose="020B0604020202020204" pitchFamily="34" charset="0"/>
                          <a:cs typeface="Arial" panose="020B0604020202020204" pitchFamily="34" charset="0"/>
                        </a:rPr>
                        <a:t>Header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Header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915481"/>
                  </a:ext>
                </a:extLst>
              </a:tr>
              <a:tr h="413082">
                <a:tc>
                  <a:txBody>
                    <a:bodyPr/>
                    <a:lstStyle/>
                    <a:p>
                      <a:pPr algn="ctr"/>
                      <a:r>
                        <a:rPr lang="en-US" sz="1600" dirty="0">
                          <a:solidFill>
                            <a:schemeClr val="bg1"/>
                          </a:solidFill>
                          <a:latin typeface="Arial" panose="020B0604020202020204" pitchFamily="34" charset="0"/>
                          <a:cs typeface="Arial" panose="020B0604020202020204" pitchFamily="34" charset="0"/>
                        </a:rPr>
                        <a:t>Text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Text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43604191"/>
                  </a:ext>
                </a:extLst>
              </a:tr>
              <a:tr h="413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Text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Text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64251292"/>
                  </a:ext>
                </a:extLst>
              </a:tr>
              <a:tr h="413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Text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Text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27410857"/>
                  </a:ext>
                </a:extLst>
              </a:tr>
              <a:tr h="413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Text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Text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52229320"/>
                  </a:ext>
                </a:extLst>
              </a:tr>
              <a:tr h="413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Text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Text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81895070"/>
                  </a:ext>
                </a:extLst>
              </a:tr>
              <a:tr h="413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Text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Text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52125926"/>
                  </a:ext>
                </a:extLst>
              </a:tr>
              <a:tr h="413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Text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Text in here</a:t>
                      </a:r>
                    </a:p>
                  </a:txBody>
                  <a:tcPr marL="101856" marR="101856" marT="50928" marB="50928"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43899388"/>
                  </a:ext>
                </a:extLst>
              </a:tr>
            </a:tbl>
          </a:graphicData>
        </a:graphic>
      </p:graphicFrame>
      <p:graphicFrame>
        <p:nvGraphicFramePr>
          <p:cNvPr id="23" name="Table 22">
            <a:extLst>
              <a:ext uri="{FF2B5EF4-FFF2-40B4-BE49-F238E27FC236}">
                <a16:creationId xmlns:a16="http://schemas.microsoft.com/office/drawing/2014/main" id="{7E535AA5-95CB-9D4F-8885-AB7DB6026FAC}"/>
              </a:ext>
            </a:extLst>
          </p:cNvPr>
          <p:cNvGraphicFramePr>
            <a:graphicFrameLocks noGrp="1"/>
          </p:cNvGraphicFramePr>
          <p:nvPr userDrawn="1">
            <p:extLst>
              <p:ext uri="{D42A27DB-BD31-4B8C-83A1-F6EECF244321}">
                <p14:modId xmlns:p14="http://schemas.microsoft.com/office/powerpoint/2010/main" val="760511566"/>
              </p:ext>
            </p:extLst>
          </p:nvPr>
        </p:nvGraphicFramePr>
        <p:xfrm>
          <a:off x="680441" y="2392299"/>
          <a:ext cx="4678960" cy="3304632"/>
        </p:xfrm>
        <a:graphic>
          <a:graphicData uri="http://schemas.openxmlformats.org/drawingml/2006/table">
            <a:tbl>
              <a:tblPr firstRow="1" bandRow="1">
                <a:tableStyleId>{5C22544A-7EE6-4342-B048-85BDC9FD1C3A}</a:tableStyleId>
              </a:tblPr>
              <a:tblGrid>
                <a:gridCol w="2339480">
                  <a:extLst>
                    <a:ext uri="{9D8B030D-6E8A-4147-A177-3AD203B41FA5}">
                      <a16:colId xmlns:a16="http://schemas.microsoft.com/office/drawing/2014/main" val="1689517233"/>
                    </a:ext>
                  </a:extLst>
                </a:gridCol>
                <a:gridCol w="2339480">
                  <a:extLst>
                    <a:ext uri="{9D8B030D-6E8A-4147-A177-3AD203B41FA5}">
                      <a16:colId xmlns:a16="http://schemas.microsoft.com/office/drawing/2014/main" val="2845296968"/>
                    </a:ext>
                  </a:extLst>
                </a:gridCol>
              </a:tblGrid>
              <a:tr h="413079">
                <a:tc>
                  <a:txBody>
                    <a:bodyPr/>
                    <a:lstStyle/>
                    <a:p>
                      <a:r>
                        <a:rPr lang="en-US" sz="1800" b="1" i="0" baseline="0" dirty="0">
                          <a:solidFill>
                            <a:schemeClr val="tx1"/>
                          </a:solidFill>
                          <a:latin typeface="Arial" panose="020B0604020202020204" pitchFamily="34" charset="0"/>
                        </a:rPr>
                        <a:t>Header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800" b="1" i="0" baseline="0" dirty="0">
                          <a:solidFill>
                            <a:schemeClr val="tx1"/>
                          </a:solidFill>
                          <a:latin typeface="Arial" panose="020B0604020202020204" pitchFamily="34" charset="0"/>
                        </a:rPr>
                        <a:t>Header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915481"/>
                  </a:ext>
                </a:extLst>
              </a:tr>
              <a:tr h="413079">
                <a:tc>
                  <a:txBody>
                    <a:bodyPr/>
                    <a:lstStyle/>
                    <a:p>
                      <a:r>
                        <a:rPr lang="en-US" sz="1600" baseline="0" dirty="0">
                          <a:solidFill>
                            <a:schemeClr val="bg1"/>
                          </a:solidFill>
                          <a:latin typeface="Arial" panose="020B0604020202020204" pitchFamily="34" charset="0"/>
                        </a:rPr>
                        <a:t>Text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rPr>
                        <a:t>Text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843604191"/>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rPr>
                        <a:t>Text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rPr>
                        <a:t>Text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864251292"/>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rPr>
                        <a:t>Text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rPr>
                        <a:t>Text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927410857"/>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rPr>
                        <a:t>Text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rPr>
                        <a:t>Text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452229320"/>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rPr>
                        <a:t>Text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rPr>
                        <a:t>Text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81895070"/>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rPr>
                        <a:t>Text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rPr>
                        <a:t>Text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119736710"/>
                  </a:ext>
                </a:extLst>
              </a:tr>
              <a:tr h="413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rPr>
                        <a:t>Text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bg1"/>
                          </a:solidFill>
                          <a:latin typeface="Arial" panose="020B0604020202020204" pitchFamily="34" charset="0"/>
                        </a:rPr>
                        <a:t>Text in here</a:t>
                      </a:r>
                    </a:p>
                  </a:txBody>
                  <a:tcPr marL="101855" marR="101855" marT="50928" marB="50928"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3929159"/>
                  </a:ext>
                </a:extLst>
              </a:tr>
            </a:tbl>
          </a:graphicData>
        </a:graphic>
      </p:graphicFrame>
      <p:sp>
        <p:nvSpPr>
          <p:cNvPr id="16" name="TextBox 15">
            <a:extLst>
              <a:ext uri="{FF2B5EF4-FFF2-40B4-BE49-F238E27FC236}">
                <a16:creationId xmlns:a16="http://schemas.microsoft.com/office/drawing/2014/main" id="{43D19232-CED9-084A-BF34-55E90E63E655}"/>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pic>
        <p:nvPicPr>
          <p:cNvPr id="17" name="Graphic 16">
            <a:extLst>
              <a:ext uri="{FF2B5EF4-FFF2-40B4-BE49-F238E27FC236}">
                <a16:creationId xmlns:a16="http://schemas.microsoft.com/office/drawing/2014/main" id="{AF724831-FE5F-DB4E-86B3-36D6D1C9A46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72493"/>
            <a:ext cx="679918" cy="610941"/>
          </a:xfrm>
          <a:prstGeom prst="rect">
            <a:avLst/>
          </a:prstGeom>
        </p:spPr>
      </p:pic>
    </p:spTree>
    <p:extLst>
      <p:ext uri="{BB962C8B-B14F-4D97-AF65-F5344CB8AC3E}">
        <p14:creationId xmlns:p14="http://schemas.microsoft.com/office/powerpoint/2010/main" val="8080836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Multi Column White Tables">
    <p:bg>
      <p:bgPr>
        <a:solidFill>
          <a:schemeClr val="tx1"/>
        </a:solidFill>
        <a:effectLst/>
      </p:bgPr>
    </p:bg>
    <p:spTree>
      <p:nvGrpSpPr>
        <p:cNvPr id="1" name=""/>
        <p:cNvGrpSpPr/>
        <p:nvPr/>
      </p:nvGrpSpPr>
      <p:grpSpPr>
        <a:xfrm>
          <a:off x="0" y="0"/>
          <a:ext cx="0" cy="0"/>
          <a:chOff x="0" y="0"/>
          <a:chExt cx="0" cy="0"/>
        </a:xfrm>
      </p:grpSpPr>
      <p:sp>
        <p:nvSpPr>
          <p:cNvPr id="9" name="Text Placeholder 87">
            <a:extLst>
              <a:ext uri="{FF2B5EF4-FFF2-40B4-BE49-F238E27FC236}">
                <a16:creationId xmlns:a16="http://schemas.microsoft.com/office/drawing/2014/main" id="{430F9834-557B-CB47-9AAE-CC59A5086ED1}"/>
              </a:ext>
            </a:extLst>
          </p:cNvPr>
          <p:cNvSpPr>
            <a:spLocks noGrp="1"/>
          </p:cNvSpPr>
          <p:nvPr>
            <p:ph type="body" sz="quarter" idx="11" hasCustomPrompt="1"/>
          </p:nvPr>
        </p:nvSpPr>
        <p:spPr>
          <a:xfrm>
            <a:off x="680442" y="1835805"/>
            <a:ext cx="4678959" cy="273418"/>
          </a:xfrm>
        </p:spPr>
        <p:txBody>
          <a:bodyPr lIns="0" tIns="0" rIns="0" bIns="0">
            <a:norm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700" baseline="0">
                <a:solidFill>
                  <a:srgbClr val="2D2D2C"/>
                </a:solidFill>
                <a:latin typeface="Arial" panose="020B0604020202020204" pitchFamily="34" charset="0"/>
              </a:defRPr>
            </a:lvl1pPr>
          </a:lstStyle>
          <a:p>
            <a:pPr lvl="0"/>
            <a:r>
              <a:rPr lang="en-GB" dirty="0"/>
              <a:t>Three column Table Title (Blue, Left Aligned)</a:t>
            </a:r>
          </a:p>
        </p:txBody>
      </p:sp>
      <p:graphicFrame>
        <p:nvGraphicFramePr>
          <p:cNvPr id="3" name="Table 2">
            <a:extLst>
              <a:ext uri="{FF2B5EF4-FFF2-40B4-BE49-F238E27FC236}">
                <a16:creationId xmlns:a16="http://schemas.microsoft.com/office/drawing/2014/main" id="{650BC0E0-F7CE-B343-A42A-301601B76DA7}"/>
              </a:ext>
            </a:extLst>
          </p:cNvPr>
          <p:cNvGraphicFramePr>
            <a:graphicFrameLocks noGrp="1"/>
          </p:cNvGraphicFramePr>
          <p:nvPr userDrawn="1">
            <p:extLst>
              <p:ext uri="{D42A27DB-BD31-4B8C-83A1-F6EECF244321}">
                <p14:modId xmlns:p14="http://schemas.microsoft.com/office/powerpoint/2010/main" val="405574103"/>
              </p:ext>
            </p:extLst>
          </p:nvPr>
        </p:nvGraphicFramePr>
        <p:xfrm>
          <a:off x="680443" y="2392299"/>
          <a:ext cx="4678959" cy="3333084"/>
        </p:xfrm>
        <a:graphic>
          <a:graphicData uri="http://schemas.openxmlformats.org/drawingml/2006/table">
            <a:tbl>
              <a:tblPr firstRow="1" bandRow="1">
                <a:tableStyleId>{0505E3EF-67EA-436B-97B2-0124C06EBD24}</a:tableStyleId>
              </a:tblPr>
              <a:tblGrid>
                <a:gridCol w="1559653">
                  <a:extLst>
                    <a:ext uri="{9D8B030D-6E8A-4147-A177-3AD203B41FA5}">
                      <a16:colId xmlns:a16="http://schemas.microsoft.com/office/drawing/2014/main" val="3634889942"/>
                    </a:ext>
                  </a:extLst>
                </a:gridCol>
                <a:gridCol w="1559653">
                  <a:extLst>
                    <a:ext uri="{9D8B030D-6E8A-4147-A177-3AD203B41FA5}">
                      <a16:colId xmlns:a16="http://schemas.microsoft.com/office/drawing/2014/main" val="1414885189"/>
                    </a:ext>
                  </a:extLst>
                </a:gridCol>
                <a:gridCol w="1559653">
                  <a:extLst>
                    <a:ext uri="{9D8B030D-6E8A-4147-A177-3AD203B41FA5}">
                      <a16:colId xmlns:a16="http://schemas.microsoft.com/office/drawing/2014/main" val="228533783"/>
                    </a:ext>
                  </a:extLst>
                </a:gridCol>
              </a:tblGrid>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Header</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Header</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US" sz="1800" b="1" dirty="0">
                          <a:solidFill>
                            <a:schemeClr val="tx1"/>
                          </a:solidFill>
                          <a:latin typeface="Arial" panose="020B0604020202020204" pitchFamily="34" charset="0"/>
                          <a:cs typeface="Arial" panose="020B0604020202020204" pitchFamily="34" charset="0"/>
                        </a:rPr>
                        <a:t>Header</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185172730"/>
                  </a:ext>
                </a:extLst>
              </a:tr>
              <a:tr h="555514">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7070638"/>
                  </a:ext>
                </a:extLst>
              </a:tr>
              <a:tr h="555514">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2721492"/>
                  </a:ext>
                </a:extLst>
              </a:tr>
              <a:tr h="555514">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966307"/>
                  </a:ext>
                </a:extLst>
              </a:tr>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9897838"/>
                  </a:ext>
                </a:extLst>
              </a:tr>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5463322"/>
                  </a:ext>
                </a:extLst>
              </a:tr>
            </a:tbl>
          </a:graphicData>
        </a:graphic>
      </p:graphicFrame>
      <p:graphicFrame>
        <p:nvGraphicFramePr>
          <p:cNvPr id="5" name="Table 4">
            <a:extLst>
              <a:ext uri="{FF2B5EF4-FFF2-40B4-BE49-F238E27FC236}">
                <a16:creationId xmlns:a16="http://schemas.microsoft.com/office/drawing/2014/main" id="{5DB98E8F-08A0-4147-BC0A-4764234C57C3}"/>
              </a:ext>
            </a:extLst>
          </p:cNvPr>
          <p:cNvGraphicFramePr>
            <a:graphicFrameLocks noGrp="1"/>
          </p:cNvGraphicFramePr>
          <p:nvPr userDrawn="1">
            <p:extLst>
              <p:ext uri="{D42A27DB-BD31-4B8C-83A1-F6EECF244321}">
                <p14:modId xmlns:p14="http://schemas.microsoft.com/office/powerpoint/2010/main" val="835437913"/>
              </p:ext>
            </p:extLst>
          </p:nvPr>
        </p:nvGraphicFramePr>
        <p:xfrm>
          <a:off x="5747740" y="2396998"/>
          <a:ext cx="4678960" cy="3336884"/>
        </p:xfrm>
        <a:graphic>
          <a:graphicData uri="http://schemas.openxmlformats.org/drawingml/2006/table">
            <a:tbl>
              <a:tblPr firstRow="1" bandRow="1">
                <a:tableStyleId>{5C22544A-7EE6-4342-B048-85BDC9FD1C3A}</a:tableStyleId>
              </a:tblPr>
              <a:tblGrid>
                <a:gridCol w="1169740">
                  <a:extLst>
                    <a:ext uri="{9D8B030D-6E8A-4147-A177-3AD203B41FA5}">
                      <a16:colId xmlns:a16="http://schemas.microsoft.com/office/drawing/2014/main" val="2844864407"/>
                    </a:ext>
                  </a:extLst>
                </a:gridCol>
                <a:gridCol w="1169740">
                  <a:extLst>
                    <a:ext uri="{9D8B030D-6E8A-4147-A177-3AD203B41FA5}">
                      <a16:colId xmlns:a16="http://schemas.microsoft.com/office/drawing/2014/main" val="2345051199"/>
                    </a:ext>
                  </a:extLst>
                </a:gridCol>
                <a:gridCol w="1169740">
                  <a:extLst>
                    <a:ext uri="{9D8B030D-6E8A-4147-A177-3AD203B41FA5}">
                      <a16:colId xmlns:a16="http://schemas.microsoft.com/office/drawing/2014/main" val="3172817975"/>
                    </a:ext>
                  </a:extLst>
                </a:gridCol>
                <a:gridCol w="1169740">
                  <a:extLst>
                    <a:ext uri="{9D8B030D-6E8A-4147-A177-3AD203B41FA5}">
                      <a16:colId xmlns:a16="http://schemas.microsoft.com/office/drawing/2014/main" val="2628611638"/>
                    </a:ext>
                  </a:extLst>
                </a:gridCol>
              </a:tblGrid>
              <a:tr h="549784">
                <a:tc>
                  <a:txBody>
                    <a:bodyPr/>
                    <a:lstStyle/>
                    <a:p>
                      <a:pPr algn="ctr"/>
                      <a:r>
                        <a:rPr lang="en-US" sz="1600" b="1" dirty="0">
                          <a:solidFill>
                            <a:schemeClr val="tx1"/>
                          </a:solidFill>
                          <a:latin typeface="Arial" panose="020B0604020202020204" pitchFamily="34" charset="0"/>
                          <a:cs typeface="Arial" panose="020B0604020202020204" pitchFamily="34" charset="0"/>
                        </a:rPr>
                        <a:t>Header</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2BB46"/>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Header</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2BB46"/>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Header</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2BB46"/>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Header</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2BB46"/>
                    </a:solidFill>
                  </a:tcPr>
                </a:tc>
                <a:extLst>
                  <a:ext uri="{0D108BD9-81ED-4DB2-BD59-A6C34878D82A}">
                    <a16:rowId xmlns:a16="http://schemas.microsoft.com/office/drawing/2014/main" val="1550771928"/>
                  </a:ext>
                </a:extLst>
              </a:tr>
              <a:tr h="55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1577360892"/>
                  </a:ext>
                </a:extLst>
              </a:tr>
              <a:tr h="55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1721347737"/>
                  </a:ext>
                </a:extLst>
              </a:tr>
              <a:tr h="55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4118106785"/>
                  </a:ext>
                </a:extLst>
              </a:tr>
              <a:tr h="55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515626583"/>
                  </a:ext>
                </a:extLst>
              </a:tr>
              <a:tr h="55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1611824046"/>
                  </a:ext>
                </a:extLst>
              </a:tr>
            </a:tbl>
          </a:graphicData>
        </a:graphic>
      </p:graphicFrame>
      <p:sp>
        <p:nvSpPr>
          <p:cNvPr id="15" name="Text Placeholder 87">
            <a:extLst>
              <a:ext uri="{FF2B5EF4-FFF2-40B4-BE49-F238E27FC236}">
                <a16:creationId xmlns:a16="http://schemas.microsoft.com/office/drawing/2014/main" id="{172AFE60-9D8D-2F4E-8355-BA0E9F868DFB}"/>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cxnSp>
        <p:nvCxnSpPr>
          <p:cNvPr id="12" name="Straight Connector 11">
            <a:extLst>
              <a:ext uri="{FF2B5EF4-FFF2-40B4-BE49-F238E27FC236}">
                <a16:creationId xmlns:a16="http://schemas.microsoft.com/office/drawing/2014/main" id="{94C3468A-D0C4-E04D-8860-F706591ECA95}"/>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57BF6F2E-AB26-574B-A453-7662D157AC27}"/>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cxnSp>
        <p:nvCxnSpPr>
          <p:cNvPr id="24" name="Straight Connector 23">
            <a:extLst>
              <a:ext uri="{FF2B5EF4-FFF2-40B4-BE49-F238E27FC236}">
                <a16:creationId xmlns:a16="http://schemas.microsoft.com/office/drawing/2014/main" id="{B44E2B49-1AC0-D148-ACD7-B01FB83C9702}"/>
              </a:ext>
            </a:extLst>
          </p:cNvPr>
          <p:cNvCxnSpPr>
            <a:cxnSpLocks/>
          </p:cNvCxnSpPr>
          <p:nvPr userDrawn="1"/>
        </p:nvCxnSpPr>
        <p:spPr>
          <a:xfrm flipH="1">
            <a:off x="680442" y="2192252"/>
            <a:ext cx="467895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Text Placeholder 87">
            <a:extLst>
              <a:ext uri="{FF2B5EF4-FFF2-40B4-BE49-F238E27FC236}">
                <a16:creationId xmlns:a16="http://schemas.microsoft.com/office/drawing/2014/main" id="{7D82560A-FBBB-3E49-B036-9A378EFA9453}"/>
              </a:ext>
            </a:extLst>
          </p:cNvPr>
          <p:cNvSpPr>
            <a:spLocks noGrp="1"/>
          </p:cNvSpPr>
          <p:nvPr>
            <p:ph type="body" sz="quarter" idx="13" hasCustomPrompt="1"/>
          </p:nvPr>
        </p:nvSpPr>
        <p:spPr>
          <a:xfrm>
            <a:off x="5747740" y="1835804"/>
            <a:ext cx="4856760" cy="273416"/>
          </a:xfr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700" b="0" baseline="0">
                <a:solidFill>
                  <a:srgbClr val="2D2D2C"/>
                </a:solidFill>
                <a:latin typeface="Arial" panose="020B0604020202020204" pitchFamily="34" charset="0"/>
              </a:defRPr>
            </a:lvl1pPr>
          </a:lstStyle>
          <a:p>
            <a:pPr lvl="0"/>
            <a:r>
              <a:rPr lang="en-GB" dirty="0"/>
              <a:t>Four column Table Title (Green, Centre Aligned)</a:t>
            </a:r>
          </a:p>
        </p:txBody>
      </p:sp>
      <p:cxnSp>
        <p:nvCxnSpPr>
          <p:cNvPr id="26" name="Straight Connector 25">
            <a:extLst>
              <a:ext uri="{FF2B5EF4-FFF2-40B4-BE49-F238E27FC236}">
                <a16:creationId xmlns:a16="http://schemas.microsoft.com/office/drawing/2014/main" id="{97F89DBC-1DC3-6D4A-8E1A-6C2D1ECC65FB}"/>
              </a:ext>
            </a:extLst>
          </p:cNvPr>
          <p:cNvCxnSpPr>
            <a:cxnSpLocks/>
          </p:cNvCxnSpPr>
          <p:nvPr userDrawn="1"/>
        </p:nvCxnSpPr>
        <p:spPr>
          <a:xfrm flipH="1">
            <a:off x="5747740" y="2192252"/>
            <a:ext cx="467895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4D39827-5A27-4644-B1D0-5024B6C33078}"/>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pic>
        <p:nvPicPr>
          <p:cNvPr id="13" name="Graphic 12">
            <a:extLst>
              <a:ext uri="{FF2B5EF4-FFF2-40B4-BE49-F238E27FC236}">
                <a16:creationId xmlns:a16="http://schemas.microsoft.com/office/drawing/2014/main" id="{3ADF9CD4-BF34-AF4C-B38E-748097E02D9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72493"/>
            <a:ext cx="679918" cy="610941"/>
          </a:xfrm>
          <a:prstGeom prst="rect">
            <a:avLst/>
          </a:prstGeom>
        </p:spPr>
      </p:pic>
    </p:spTree>
    <p:extLst>
      <p:ext uri="{BB962C8B-B14F-4D97-AF65-F5344CB8AC3E}">
        <p14:creationId xmlns:p14="http://schemas.microsoft.com/office/powerpoint/2010/main" val="42830869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Multi Column White Tables">
    <p:bg>
      <p:bgPr>
        <a:solidFill>
          <a:schemeClr val="tx1"/>
        </a:solidFill>
        <a:effectLst/>
      </p:bgPr>
    </p:bg>
    <p:spTree>
      <p:nvGrpSpPr>
        <p:cNvPr id="1" name=""/>
        <p:cNvGrpSpPr/>
        <p:nvPr/>
      </p:nvGrpSpPr>
      <p:grpSpPr>
        <a:xfrm>
          <a:off x="0" y="0"/>
          <a:ext cx="0" cy="0"/>
          <a:chOff x="0" y="0"/>
          <a:chExt cx="0" cy="0"/>
        </a:xfrm>
      </p:grpSpPr>
      <p:sp>
        <p:nvSpPr>
          <p:cNvPr id="9" name="Text Placeholder 87">
            <a:extLst>
              <a:ext uri="{FF2B5EF4-FFF2-40B4-BE49-F238E27FC236}">
                <a16:creationId xmlns:a16="http://schemas.microsoft.com/office/drawing/2014/main" id="{430F9834-557B-CB47-9AAE-CC59A5086ED1}"/>
              </a:ext>
            </a:extLst>
          </p:cNvPr>
          <p:cNvSpPr>
            <a:spLocks noGrp="1"/>
          </p:cNvSpPr>
          <p:nvPr>
            <p:ph type="body" sz="quarter" idx="11" hasCustomPrompt="1"/>
          </p:nvPr>
        </p:nvSpPr>
        <p:spPr>
          <a:xfrm>
            <a:off x="680442" y="1835805"/>
            <a:ext cx="4678959" cy="273418"/>
          </a:xfrm>
        </p:spPr>
        <p:txBody>
          <a:bodyPr lIns="0" tIns="0" rIns="0" bIns="0">
            <a:norm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700" baseline="0">
                <a:solidFill>
                  <a:srgbClr val="2D2D2C"/>
                </a:solidFill>
                <a:latin typeface="Arial" panose="020B0604020202020204" pitchFamily="34" charset="0"/>
              </a:defRPr>
            </a:lvl1pPr>
          </a:lstStyle>
          <a:p>
            <a:pPr lvl="0"/>
            <a:r>
              <a:rPr lang="en-GB" dirty="0"/>
              <a:t>Three column Table Title (Blue, Left Aligned)</a:t>
            </a:r>
          </a:p>
        </p:txBody>
      </p:sp>
      <p:graphicFrame>
        <p:nvGraphicFramePr>
          <p:cNvPr id="3" name="Table 2">
            <a:extLst>
              <a:ext uri="{FF2B5EF4-FFF2-40B4-BE49-F238E27FC236}">
                <a16:creationId xmlns:a16="http://schemas.microsoft.com/office/drawing/2014/main" id="{650BC0E0-F7CE-B343-A42A-301601B76DA7}"/>
              </a:ext>
            </a:extLst>
          </p:cNvPr>
          <p:cNvGraphicFramePr>
            <a:graphicFrameLocks noGrp="1"/>
          </p:cNvGraphicFramePr>
          <p:nvPr userDrawn="1"/>
        </p:nvGraphicFramePr>
        <p:xfrm>
          <a:off x="680443" y="2392299"/>
          <a:ext cx="4678959" cy="3333084"/>
        </p:xfrm>
        <a:graphic>
          <a:graphicData uri="http://schemas.openxmlformats.org/drawingml/2006/table">
            <a:tbl>
              <a:tblPr firstRow="1" bandRow="1">
                <a:tableStyleId>{0505E3EF-67EA-436B-97B2-0124C06EBD24}</a:tableStyleId>
              </a:tblPr>
              <a:tblGrid>
                <a:gridCol w="1559653">
                  <a:extLst>
                    <a:ext uri="{9D8B030D-6E8A-4147-A177-3AD203B41FA5}">
                      <a16:colId xmlns:a16="http://schemas.microsoft.com/office/drawing/2014/main" val="3634889942"/>
                    </a:ext>
                  </a:extLst>
                </a:gridCol>
                <a:gridCol w="1559653">
                  <a:extLst>
                    <a:ext uri="{9D8B030D-6E8A-4147-A177-3AD203B41FA5}">
                      <a16:colId xmlns:a16="http://schemas.microsoft.com/office/drawing/2014/main" val="1414885189"/>
                    </a:ext>
                  </a:extLst>
                </a:gridCol>
                <a:gridCol w="1559653">
                  <a:extLst>
                    <a:ext uri="{9D8B030D-6E8A-4147-A177-3AD203B41FA5}">
                      <a16:colId xmlns:a16="http://schemas.microsoft.com/office/drawing/2014/main" val="228533783"/>
                    </a:ext>
                  </a:extLst>
                </a:gridCol>
              </a:tblGrid>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Header</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Header</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US" sz="1800" b="1" dirty="0">
                          <a:solidFill>
                            <a:schemeClr val="tx1"/>
                          </a:solidFill>
                          <a:latin typeface="Arial" panose="020B0604020202020204" pitchFamily="34" charset="0"/>
                          <a:cs typeface="Arial" panose="020B0604020202020204" pitchFamily="34" charset="0"/>
                        </a:rPr>
                        <a:t>Header</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185172730"/>
                  </a:ext>
                </a:extLst>
              </a:tr>
              <a:tr h="555514">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7070638"/>
                  </a:ext>
                </a:extLst>
              </a:tr>
              <a:tr h="555514">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2721492"/>
                  </a:ext>
                </a:extLst>
              </a:tr>
              <a:tr h="555514">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966307"/>
                  </a:ext>
                </a:extLst>
              </a:tr>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9897838"/>
                  </a:ext>
                </a:extLst>
              </a:tr>
              <a:tr h="55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5463322"/>
                  </a:ext>
                </a:extLst>
              </a:tr>
            </a:tbl>
          </a:graphicData>
        </a:graphic>
      </p:graphicFrame>
      <p:graphicFrame>
        <p:nvGraphicFramePr>
          <p:cNvPr id="5" name="Table 4">
            <a:extLst>
              <a:ext uri="{FF2B5EF4-FFF2-40B4-BE49-F238E27FC236}">
                <a16:creationId xmlns:a16="http://schemas.microsoft.com/office/drawing/2014/main" id="{5DB98E8F-08A0-4147-BC0A-4764234C57C3}"/>
              </a:ext>
            </a:extLst>
          </p:cNvPr>
          <p:cNvGraphicFramePr>
            <a:graphicFrameLocks noGrp="1"/>
          </p:cNvGraphicFramePr>
          <p:nvPr userDrawn="1"/>
        </p:nvGraphicFramePr>
        <p:xfrm>
          <a:off x="5747740" y="2396998"/>
          <a:ext cx="4678960" cy="3336884"/>
        </p:xfrm>
        <a:graphic>
          <a:graphicData uri="http://schemas.openxmlformats.org/drawingml/2006/table">
            <a:tbl>
              <a:tblPr firstRow="1" bandRow="1">
                <a:tableStyleId>{5C22544A-7EE6-4342-B048-85BDC9FD1C3A}</a:tableStyleId>
              </a:tblPr>
              <a:tblGrid>
                <a:gridCol w="1169740">
                  <a:extLst>
                    <a:ext uri="{9D8B030D-6E8A-4147-A177-3AD203B41FA5}">
                      <a16:colId xmlns:a16="http://schemas.microsoft.com/office/drawing/2014/main" val="2844864407"/>
                    </a:ext>
                  </a:extLst>
                </a:gridCol>
                <a:gridCol w="1169740">
                  <a:extLst>
                    <a:ext uri="{9D8B030D-6E8A-4147-A177-3AD203B41FA5}">
                      <a16:colId xmlns:a16="http://schemas.microsoft.com/office/drawing/2014/main" val="2345051199"/>
                    </a:ext>
                  </a:extLst>
                </a:gridCol>
                <a:gridCol w="1169740">
                  <a:extLst>
                    <a:ext uri="{9D8B030D-6E8A-4147-A177-3AD203B41FA5}">
                      <a16:colId xmlns:a16="http://schemas.microsoft.com/office/drawing/2014/main" val="3172817975"/>
                    </a:ext>
                  </a:extLst>
                </a:gridCol>
                <a:gridCol w="1169740">
                  <a:extLst>
                    <a:ext uri="{9D8B030D-6E8A-4147-A177-3AD203B41FA5}">
                      <a16:colId xmlns:a16="http://schemas.microsoft.com/office/drawing/2014/main" val="2628611638"/>
                    </a:ext>
                  </a:extLst>
                </a:gridCol>
              </a:tblGrid>
              <a:tr h="549784">
                <a:tc>
                  <a:txBody>
                    <a:bodyPr/>
                    <a:lstStyle/>
                    <a:p>
                      <a:pPr algn="ctr"/>
                      <a:r>
                        <a:rPr lang="en-US" sz="1600" b="1" dirty="0">
                          <a:solidFill>
                            <a:schemeClr val="tx1"/>
                          </a:solidFill>
                          <a:latin typeface="Arial" panose="020B0604020202020204" pitchFamily="34" charset="0"/>
                          <a:cs typeface="Arial" panose="020B0604020202020204" pitchFamily="34" charset="0"/>
                        </a:rPr>
                        <a:t>Header</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2BB46"/>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Header</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2BB46"/>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Header</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2BB46"/>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Header</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rgbClr val="62BB46"/>
                    </a:solidFill>
                  </a:tcPr>
                </a:tc>
                <a:extLst>
                  <a:ext uri="{0D108BD9-81ED-4DB2-BD59-A6C34878D82A}">
                    <a16:rowId xmlns:a16="http://schemas.microsoft.com/office/drawing/2014/main" val="1550771928"/>
                  </a:ext>
                </a:extLst>
              </a:tr>
              <a:tr h="55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1577360892"/>
                  </a:ext>
                </a:extLst>
              </a:tr>
              <a:tr h="55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1721347737"/>
                  </a:ext>
                </a:extLst>
              </a:tr>
              <a:tr h="55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4118106785"/>
                  </a:ext>
                </a:extLst>
              </a:tr>
              <a:tr h="55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515626583"/>
                  </a:ext>
                </a:extLst>
              </a:tr>
              <a:tr h="55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Arial" panose="020B0604020202020204" pitchFamily="34" charset="0"/>
                          <a:cs typeface="Arial" panose="020B0604020202020204" pitchFamily="34" charset="0"/>
                        </a:rPr>
                        <a:t>Text</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1611824046"/>
                  </a:ext>
                </a:extLst>
              </a:tr>
            </a:tbl>
          </a:graphicData>
        </a:graphic>
      </p:graphicFrame>
      <p:sp>
        <p:nvSpPr>
          <p:cNvPr id="15" name="Text Placeholder 87">
            <a:extLst>
              <a:ext uri="{FF2B5EF4-FFF2-40B4-BE49-F238E27FC236}">
                <a16:creationId xmlns:a16="http://schemas.microsoft.com/office/drawing/2014/main" id="{172AFE60-9D8D-2F4E-8355-BA0E9F868DFB}"/>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cxnSp>
        <p:nvCxnSpPr>
          <p:cNvPr id="12" name="Straight Connector 11">
            <a:extLst>
              <a:ext uri="{FF2B5EF4-FFF2-40B4-BE49-F238E27FC236}">
                <a16:creationId xmlns:a16="http://schemas.microsoft.com/office/drawing/2014/main" id="{94C3468A-D0C4-E04D-8860-F706591ECA95}"/>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57BF6F2E-AB26-574B-A453-7662D157AC27}"/>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cxnSp>
        <p:nvCxnSpPr>
          <p:cNvPr id="24" name="Straight Connector 23">
            <a:extLst>
              <a:ext uri="{FF2B5EF4-FFF2-40B4-BE49-F238E27FC236}">
                <a16:creationId xmlns:a16="http://schemas.microsoft.com/office/drawing/2014/main" id="{B44E2B49-1AC0-D148-ACD7-B01FB83C9702}"/>
              </a:ext>
            </a:extLst>
          </p:cNvPr>
          <p:cNvCxnSpPr>
            <a:cxnSpLocks/>
          </p:cNvCxnSpPr>
          <p:nvPr userDrawn="1"/>
        </p:nvCxnSpPr>
        <p:spPr>
          <a:xfrm flipH="1">
            <a:off x="680442" y="2192252"/>
            <a:ext cx="467895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Text Placeholder 87">
            <a:extLst>
              <a:ext uri="{FF2B5EF4-FFF2-40B4-BE49-F238E27FC236}">
                <a16:creationId xmlns:a16="http://schemas.microsoft.com/office/drawing/2014/main" id="{7D82560A-FBBB-3E49-B036-9A378EFA9453}"/>
              </a:ext>
            </a:extLst>
          </p:cNvPr>
          <p:cNvSpPr>
            <a:spLocks noGrp="1"/>
          </p:cNvSpPr>
          <p:nvPr>
            <p:ph type="body" sz="quarter" idx="13" hasCustomPrompt="1"/>
          </p:nvPr>
        </p:nvSpPr>
        <p:spPr>
          <a:xfrm>
            <a:off x="5747740" y="1835804"/>
            <a:ext cx="4856760" cy="273416"/>
          </a:xfr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700" b="0" baseline="0">
                <a:solidFill>
                  <a:srgbClr val="2D2D2C"/>
                </a:solidFill>
                <a:latin typeface="Arial" panose="020B0604020202020204" pitchFamily="34" charset="0"/>
              </a:defRPr>
            </a:lvl1pPr>
          </a:lstStyle>
          <a:p>
            <a:pPr lvl="0"/>
            <a:r>
              <a:rPr lang="en-GB" dirty="0"/>
              <a:t>Four column Table Title (Green, Centre Aligned)</a:t>
            </a:r>
          </a:p>
        </p:txBody>
      </p:sp>
      <p:cxnSp>
        <p:nvCxnSpPr>
          <p:cNvPr id="26" name="Straight Connector 25">
            <a:extLst>
              <a:ext uri="{FF2B5EF4-FFF2-40B4-BE49-F238E27FC236}">
                <a16:creationId xmlns:a16="http://schemas.microsoft.com/office/drawing/2014/main" id="{97F89DBC-1DC3-6D4A-8E1A-6C2D1ECC65FB}"/>
              </a:ext>
            </a:extLst>
          </p:cNvPr>
          <p:cNvCxnSpPr>
            <a:cxnSpLocks/>
          </p:cNvCxnSpPr>
          <p:nvPr userDrawn="1"/>
        </p:nvCxnSpPr>
        <p:spPr>
          <a:xfrm flipH="1">
            <a:off x="5747740" y="2192252"/>
            <a:ext cx="467895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4D39827-5A27-4644-B1D0-5024B6C33078}"/>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pic>
        <p:nvPicPr>
          <p:cNvPr id="13" name="Graphic 12">
            <a:extLst>
              <a:ext uri="{FF2B5EF4-FFF2-40B4-BE49-F238E27FC236}">
                <a16:creationId xmlns:a16="http://schemas.microsoft.com/office/drawing/2014/main" id="{43E9DB13-F166-6348-B766-BFEF3D9CC1E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30808" y="5872493"/>
            <a:ext cx="679918" cy="610941"/>
          </a:xfrm>
          <a:prstGeom prst="rect">
            <a:avLst/>
          </a:prstGeom>
        </p:spPr>
      </p:pic>
    </p:spTree>
    <p:extLst>
      <p:ext uri="{BB962C8B-B14F-4D97-AF65-F5344CB8AC3E}">
        <p14:creationId xmlns:p14="http://schemas.microsoft.com/office/powerpoint/2010/main" val="264862348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X Single Column Bar Graphs">
    <p:bg>
      <p:bgPr>
        <a:solidFill>
          <a:schemeClr val="tx1"/>
        </a:solidFill>
        <a:effectLst/>
      </p:bgPr>
    </p:bg>
    <p:spTree>
      <p:nvGrpSpPr>
        <p:cNvPr id="1" name=""/>
        <p:cNvGrpSpPr/>
        <p:nvPr/>
      </p:nvGrpSpPr>
      <p:grpSpPr>
        <a:xfrm>
          <a:off x="0" y="0"/>
          <a:ext cx="0" cy="0"/>
          <a:chOff x="0" y="0"/>
          <a:chExt cx="0" cy="0"/>
        </a:xfrm>
      </p:grpSpPr>
      <p:sp>
        <p:nvSpPr>
          <p:cNvPr id="17" name="Text Placeholder 87">
            <a:extLst>
              <a:ext uri="{FF2B5EF4-FFF2-40B4-BE49-F238E27FC236}">
                <a16:creationId xmlns:a16="http://schemas.microsoft.com/office/drawing/2014/main" id="{3C2A60D2-8608-C549-8170-DC24CE811B3E}"/>
              </a:ext>
            </a:extLst>
          </p:cNvPr>
          <p:cNvSpPr>
            <a:spLocks noGrp="1"/>
          </p:cNvSpPr>
          <p:nvPr>
            <p:ph type="body" sz="quarter" idx="11" hasCustomPrompt="1"/>
          </p:nvPr>
        </p:nvSpPr>
        <p:spPr>
          <a:xfrm>
            <a:off x="680443" y="1848403"/>
            <a:ext cx="4678958" cy="277290"/>
          </a:xfrm>
        </p:spPr>
        <p:txBody>
          <a:bodyPr lIns="0" tIns="0" rIns="0" bIns="0">
            <a:norm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700" baseline="0">
                <a:solidFill>
                  <a:srgbClr val="2D2D2C"/>
                </a:solidFill>
                <a:latin typeface="Arial" panose="020B0604020202020204" pitchFamily="34" charset="0"/>
              </a:defRPr>
            </a:lvl1pPr>
          </a:lstStyle>
          <a:p>
            <a:pPr lvl="0"/>
            <a:r>
              <a:rPr lang="en-GB" dirty="0"/>
              <a:t>Bar Graph v1 Title</a:t>
            </a:r>
          </a:p>
        </p:txBody>
      </p:sp>
      <p:sp>
        <p:nvSpPr>
          <p:cNvPr id="14" name="Text Placeholder 87">
            <a:extLst>
              <a:ext uri="{FF2B5EF4-FFF2-40B4-BE49-F238E27FC236}">
                <a16:creationId xmlns:a16="http://schemas.microsoft.com/office/drawing/2014/main" id="{D2C4FC41-3751-1D4B-A69B-4D37465DA907}"/>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cxnSp>
        <p:nvCxnSpPr>
          <p:cNvPr id="12" name="Straight Connector 11">
            <a:extLst>
              <a:ext uri="{FF2B5EF4-FFF2-40B4-BE49-F238E27FC236}">
                <a16:creationId xmlns:a16="http://schemas.microsoft.com/office/drawing/2014/main" id="{FA8368FC-BE9A-C24F-8617-E63CE6E63937}"/>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026DB85D-94D6-8B4C-B6AC-A2CD93127947}"/>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cxnSp>
        <p:nvCxnSpPr>
          <p:cNvPr id="24" name="Straight Connector 23">
            <a:extLst>
              <a:ext uri="{FF2B5EF4-FFF2-40B4-BE49-F238E27FC236}">
                <a16:creationId xmlns:a16="http://schemas.microsoft.com/office/drawing/2014/main" id="{D5F2A23E-C706-5F40-8F8B-B363D6E8795A}"/>
              </a:ext>
            </a:extLst>
          </p:cNvPr>
          <p:cNvCxnSpPr>
            <a:cxnSpLocks/>
          </p:cNvCxnSpPr>
          <p:nvPr userDrawn="1"/>
        </p:nvCxnSpPr>
        <p:spPr>
          <a:xfrm flipH="1">
            <a:off x="680442" y="2192252"/>
            <a:ext cx="467895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Text Placeholder 87">
            <a:extLst>
              <a:ext uri="{FF2B5EF4-FFF2-40B4-BE49-F238E27FC236}">
                <a16:creationId xmlns:a16="http://schemas.microsoft.com/office/drawing/2014/main" id="{48E3922F-D620-0B46-977B-9363DE05A77F}"/>
              </a:ext>
            </a:extLst>
          </p:cNvPr>
          <p:cNvSpPr>
            <a:spLocks noGrp="1"/>
          </p:cNvSpPr>
          <p:nvPr>
            <p:ph type="body" sz="quarter" idx="13" hasCustomPrompt="1"/>
          </p:nvPr>
        </p:nvSpPr>
        <p:spPr>
          <a:xfrm>
            <a:off x="5747740" y="1835804"/>
            <a:ext cx="4678958" cy="273416"/>
          </a:xfr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700" b="0" baseline="0">
                <a:solidFill>
                  <a:srgbClr val="2D2D2C"/>
                </a:solidFill>
                <a:latin typeface="Arial" panose="020B0604020202020204" pitchFamily="34" charset="0"/>
              </a:defRPr>
            </a:lvl1pPr>
          </a:lstStyle>
          <a:p>
            <a:pPr lvl="0"/>
            <a:r>
              <a:rPr lang="en-GB" dirty="0"/>
              <a:t>Bar Graph v2 Title</a:t>
            </a:r>
          </a:p>
        </p:txBody>
      </p:sp>
      <p:cxnSp>
        <p:nvCxnSpPr>
          <p:cNvPr id="26" name="Straight Connector 25">
            <a:extLst>
              <a:ext uri="{FF2B5EF4-FFF2-40B4-BE49-F238E27FC236}">
                <a16:creationId xmlns:a16="http://schemas.microsoft.com/office/drawing/2014/main" id="{E7102A07-04C4-064F-B16A-F5F6FE5901DE}"/>
              </a:ext>
            </a:extLst>
          </p:cNvPr>
          <p:cNvCxnSpPr>
            <a:cxnSpLocks/>
          </p:cNvCxnSpPr>
          <p:nvPr userDrawn="1"/>
        </p:nvCxnSpPr>
        <p:spPr>
          <a:xfrm flipH="1">
            <a:off x="5747740" y="2192252"/>
            <a:ext cx="467895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ECE9CE9F-748B-4644-A1E7-2B1E0AFD9795}"/>
              </a:ext>
            </a:extLst>
          </p:cNvPr>
          <p:cNvGraphicFramePr>
            <a:graphicFrameLocks/>
          </p:cNvGraphicFramePr>
          <p:nvPr userDrawn="1">
            <p:extLst>
              <p:ext uri="{D42A27DB-BD31-4B8C-83A1-F6EECF244321}">
                <p14:modId xmlns:p14="http://schemas.microsoft.com/office/powerpoint/2010/main" val="2774775235"/>
              </p:ext>
            </p:extLst>
          </p:nvPr>
        </p:nvGraphicFramePr>
        <p:xfrm>
          <a:off x="680442" y="2356357"/>
          <a:ext cx="4678959" cy="35836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a:extLst>
              <a:ext uri="{FF2B5EF4-FFF2-40B4-BE49-F238E27FC236}">
                <a16:creationId xmlns:a16="http://schemas.microsoft.com/office/drawing/2014/main" id="{1CDF9943-2B25-AE4D-87C7-63849065DC1B}"/>
              </a:ext>
            </a:extLst>
          </p:cNvPr>
          <p:cNvGraphicFramePr/>
          <p:nvPr userDrawn="1">
            <p:extLst>
              <p:ext uri="{D42A27DB-BD31-4B8C-83A1-F6EECF244321}">
                <p14:modId xmlns:p14="http://schemas.microsoft.com/office/powerpoint/2010/main" val="1218680038"/>
              </p:ext>
            </p:extLst>
          </p:nvPr>
        </p:nvGraphicFramePr>
        <p:xfrm>
          <a:off x="5747740" y="2356356"/>
          <a:ext cx="4678958" cy="358363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03C6019-C1A7-9249-AE80-35141E069EAE}"/>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pic>
        <p:nvPicPr>
          <p:cNvPr id="13" name="Graphic 12">
            <a:extLst>
              <a:ext uri="{FF2B5EF4-FFF2-40B4-BE49-F238E27FC236}">
                <a16:creationId xmlns:a16="http://schemas.microsoft.com/office/drawing/2014/main" id="{51526DC4-0651-2C4B-879E-37CD5B00FAB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830808" y="5872493"/>
            <a:ext cx="679918" cy="610941"/>
          </a:xfrm>
          <a:prstGeom prst="rect">
            <a:avLst/>
          </a:prstGeom>
        </p:spPr>
      </p:pic>
    </p:spTree>
    <p:extLst>
      <p:ext uri="{BB962C8B-B14F-4D97-AF65-F5344CB8AC3E}">
        <p14:creationId xmlns:p14="http://schemas.microsoft.com/office/powerpoint/2010/main" val="68984902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6 Single Column Bar Graphs">
    <p:bg>
      <p:bgPr>
        <a:solidFill>
          <a:schemeClr val="tx1"/>
        </a:solidFill>
        <a:effectLst/>
      </p:bgPr>
    </p:bg>
    <p:spTree>
      <p:nvGrpSpPr>
        <p:cNvPr id="1" name=""/>
        <p:cNvGrpSpPr/>
        <p:nvPr/>
      </p:nvGrpSpPr>
      <p:grpSpPr>
        <a:xfrm>
          <a:off x="0" y="0"/>
          <a:ext cx="0" cy="0"/>
          <a:chOff x="0" y="0"/>
          <a:chExt cx="0" cy="0"/>
        </a:xfrm>
      </p:grpSpPr>
      <p:sp>
        <p:nvSpPr>
          <p:cNvPr id="13" name="Text Placeholder 87">
            <a:extLst>
              <a:ext uri="{FF2B5EF4-FFF2-40B4-BE49-F238E27FC236}">
                <a16:creationId xmlns:a16="http://schemas.microsoft.com/office/drawing/2014/main" id="{71298C92-AA1D-1A49-B043-2EF18AB6D020}"/>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sp>
        <p:nvSpPr>
          <p:cNvPr id="12" name="Slide Number Placeholder 5">
            <a:extLst>
              <a:ext uri="{FF2B5EF4-FFF2-40B4-BE49-F238E27FC236}">
                <a16:creationId xmlns:a16="http://schemas.microsoft.com/office/drawing/2014/main" id="{6D5D98BB-8477-9249-9647-C7199FDD7B6B}"/>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graphicFrame>
        <p:nvGraphicFramePr>
          <p:cNvPr id="14" name="Chart 13">
            <a:extLst>
              <a:ext uri="{FF2B5EF4-FFF2-40B4-BE49-F238E27FC236}">
                <a16:creationId xmlns:a16="http://schemas.microsoft.com/office/drawing/2014/main" id="{E77E9529-35F9-B94B-87C5-7DF0C64853CC}"/>
              </a:ext>
            </a:extLst>
          </p:cNvPr>
          <p:cNvGraphicFramePr>
            <a:graphicFrameLocks/>
          </p:cNvGraphicFramePr>
          <p:nvPr userDrawn="1">
            <p:extLst>
              <p:ext uri="{D42A27DB-BD31-4B8C-83A1-F6EECF244321}">
                <p14:modId xmlns:p14="http://schemas.microsoft.com/office/powerpoint/2010/main" val="1592242402"/>
              </p:ext>
            </p:extLst>
          </p:nvPr>
        </p:nvGraphicFramePr>
        <p:xfrm>
          <a:off x="680442" y="2356357"/>
          <a:ext cx="9746257" cy="3583642"/>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87">
            <a:extLst>
              <a:ext uri="{FF2B5EF4-FFF2-40B4-BE49-F238E27FC236}">
                <a16:creationId xmlns:a16="http://schemas.microsoft.com/office/drawing/2014/main" id="{BABEF673-28EC-C641-AD96-68AEB962FF4A}"/>
              </a:ext>
            </a:extLst>
          </p:cNvPr>
          <p:cNvSpPr>
            <a:spLocks noGrp="1"/>
          </p:cNvSpPr>
          <p:nvPr>
            <p:ph type="body" sz="quarter" idx="11" hasCustomPrompt="1"/>
          </p:nvPr>
        </p:nvSpPr>
        <p:spPr>
          <a:xfrm>
            <a:off x="680443" y="1848403"/>
            <a:ext cx="4678958" cy="277290"/>
          </a:xfrm>
        </p:spPr>
        <p:txBody>
          <a:bodyPr lIns="0" tIns="0" rIns="0" bIns="0">
            <a:norm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700" baseline="0">
                <a:solidFill>
                  <a:srgbClr val="2D2D2C"/>
                </a:solidFill>
                <a:latin typeface="Arial" panose="020B0604020202020204" pitchFamily="34" charset="0"/>
              </a:defRPr>
            </a:lvl1pPr>
          </a:lstStyle>
          <a:p>
            <a:pPr lvl="0"/>
            <a:r>
              <a:rPr lang="en-GB" dirty="0"/>
              <a:t>Bar Graph v3 Title</a:t>
            </a:r>
          </a:p>
        </p:txBody>
      </p:sp>
      <p:cxnSp>
        <p:nvCxnSpPr>
          <p:cNvPr id="22" name="Straight Connector 21">
            <a:extLst>
              <a:ext uri="{FF2B5EF4-FFF2-40B4-BE49-F238E27FC236}">
                <a16:creationId xmlns:a16="http://schemas.microsoft.com/office/drawing/2014/main" id="{8683BC7A-776C-B645-A4A0-A8235EB1EF59}"/>
              </a:ext>
            </a:extLst>
          </p:cNvPr>
          <p:cNvCxnSpPr>
            <a:cxnSpLocks/>
          </p:cNvCxnSpPr>
          <p:nvPr userDrawn="1"/>
        </p:nvCxnSpPr>
        <p:spPr>
          <a:xfrm flipH="1">
            <a:off x="680442" y="2192252"/>
            <a:ext cx="467895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EAE5102-D410-BA41-8452-EDA46F3CBC8E}"/>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3562503-9673-1F41-BC94-051718EEE360}"/>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pic>
        <p:nvPicPr>
          <p:cNvPr id="17" name="Graphic 16">
            <a:extLst>
              <a:ext uri="{FF2B5EF4-FFF2-40B4-BE49-F238E27FC236}">
                <a16:creationId xmlns:a16="http://schemas.microsoft.com/office/drawing/2014/main" id="{411A431C-C083-C840-B33B-1D7D391BD06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830808" y="5872493"/>
            <a:ext cx="679918" cy="610941"/>
          </a:xfrm>
          <a:prstGeom prst="rect">
            <a:avLst/>
          </a:prstGeom>
        </p:spPr>
      </p:pic>
    </p:spTree>
    <p:extLst>
      <p:ext uri="{BB962C8B-B14F-4D97-AF65-F5344CB8AC3E}">
        <p14:creationId xmlns:p14="http://schemas.microsoft.com/office/powerpoint/2010/main" val="255392367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White Hex/Bright Green Bgd">
    <p:bg>
      <p:bgPr>
        <a:solidFill>
          <a:schemeClr val="accent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D84C2F0A-D8AB-4146-A96F-2105223157C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480333" y="-9089097"/>
            <a:ext cx="35653558" cy="20055126"/>
          </a:xfrm>
          <a:prstGeom prst="rect">
            <a:avLst/>
          </a:prstGeom>
        </p:spPr>
      </p:pic>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80720" y="720521"/>
            <a:ext cx="1109538" cy="996976"/>
          </a:xfrm>
          <a:prstGeom prst="rect">
            <a:avLst/>
          </a:prstGeom>
        </p:spPr>
      </p:pic>
      <p:sp>
        <p:nvSpPr>
          <p:cNvPr id="7" name="TextBox 46">
            <a:extLst>
              <a:ext uri="{FF2B5EF4-FFF2-40B4-BE49-F238E27FC236}">
                <a16:creationId xmlns:a16="http://schemas.microsoft.com/office/drawing/2014/main" id="{24901ADA-469A-8E47-9BAA-C8C6F8659CF0}"/>
              </a:ext>
            </a:extLst>
          </p:cNvPr>
          <p:cNvSpPr txBox="1">
            <a:spLocks noChangeArrowheads="1"/>
          </p:cNvSpPr>
          <p:nvPr userDrawn="1"/>
        </p:nvSpPr>
        <p:spPr bwMode="auto">
          <a:xfrm>
            <a:off x="609600" y="5851247"/>
            <a:ext cx="1746624"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ct val="90000"/>
              </a:lnSpc>
              <a:defRPr/>
            </a:pPr>
            <a:r>
              <a:rPr lang="en-US" sz="1400" dirty="0">
                <a:solidFill>
                  <a:schemeClr val="bg1"/>
                </a:solidFill>
                <a:latin typeface="Arial" charset="0"/>
                <a:cs typeface="Arial" charset="0"/>
              </a:rPr>
              <a:t>In partnership with</a:t>
            </a:r>
          </a:p>
        </p:txBody>
      </p:sp>
      <p:cxnSp>
        <p:nvCxnSpPr>
          <p:cNvPr id="10" name="Straight Connector 9">
            <a:extLst>
              <a:ext uri="{FF2B5EF4-FFF2-40B4-BE49-F238E27FC236}">
                <a16:creationId xmlns:a16="http://schemas.microsoft.com/office/drawing/2014/main" id="{54106F51-AF98-0C47-872F-6359579022E2}"/>
              </a:ext>
            </a:extLst>
          </p:cNvPr>
          <p:cNvCxnSpPr>
            <a:cxnSpLocks/>
          </p:cNvCxnSpPr>
          <p:nvPr userDrawn="1"/>
        </p:nvCxnSpPr>
        <p:spPr>
          <a:xfrm>
            <a:off x="680720" y="4227154"/>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sp>
        <p:nvSpPr>
          <p:cNvPr id="15" name="Text Placeholder 87">
            <a:extLst>
              <a:ext uri="{FF2B5EF4-FFF2-40B4-BE49-F238E27FC236}">
                <a16:creationId xmlns:a16="http://schemas.microsoft.com/office/drawing/2014/main" id="{7826F691-BED4-0B41-ACF8-364768D28023}"/>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1" name="TextBox 10">
            <a:extLst>
              <a:ext uri="{FF2B5EF4-FFF2-40B4-BE49-F238E27FC236}">
                <a16:creationId xmlns:a16="http://schemas.microsoft.com/office/drawing/2014/main" id="{CBBB94E6-1260-E44D-9B80-5D9EE7057E96}"/>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pic>
        <p:nvPicPr>
          <p:cNvPr id="12" name="Picture 11" descr="A close up of a sign&#10;&#10;Description automatically generated">
            <a:extLst>
              <a:ext uri="{FF2B5EF4-FFF2-40B4-BE49-F238E27FC236}">
                <a16:creationId xmlns:a16="http://schemas.microsoft.com/office/drawing/2014/main" id="{241BA225-3E40-5D40-AA8F-505F1C95DA52}"/>
              </a:ext>
            </a:extLst>
          </p:cNvPr>
          <p:cNvPicPr>
            <a:picLocks noChangeAspect="1"/>
          </p:cNvPicPr>
          <p:nvPr userDrawn="1"/>
        </p:nvPicPr>
        <p:blipFill>
          <a:blip r:embed="rId6"/>
          <a:stretch>
            <a:fillRect/>
          </a:stretch>
        </p:blipFill>
        <p:spPr>
          <a:xfrm>
            <a:off x="2249222" y="5689258"/>
            <a:ext cx="1906906" cy="610210"/>
          </a:xfrm>
          <a:prstGeom prst="rect">
            <a:avLst/>
          </a:prstGeom>
        </p:spPr>
      </p:pic>
    </p:spTree>
    <p:extLst>
      <p:ext uri="{BB962C8B-B14F-4D97-AF65-F5344CB8AC3E}">
        <p14:creationId xmlns:p14="http://schemas.microsoft.com/office/powerpoint/2010/main" val="246523865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Multi Column Bar Graphs">
    <p:bg>
      <p:bgPr>
        <a:solidFill>
          <a:schemeClr val="tx1"/>
        </a:solidFill>
        <a:effectLst/>
      </p:bgPr>
    </p:bg>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64A2E654-3CB8-084F-BCAB-386E789DAA0E}"/>
              </a:ext>
            </a:extLst>
          </p:cNvPr>
          <p:cNvGraphicFramePr/>
          <p:nvPr userDrawn="1">
            <p:extLst>
              <p:ext uri="{D42A27DB-BD31-4B8C-83A1-F6EECF244321}">
                <p14:modId xmlns:p14="http://schemas.microsoft.com/office/powerpoint/2010/main" val="3898242611"/>
              </p:ext>
            </p:extLst>
          </p:nvPr>
        </p:nvGraphicFramePr>
        <p:xfrm>
          <a:off x="680443" y="2356357"/>
          <a:ext cx="4678958" cy="35836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004164D3-81AC-854C-AF24-876E1B3BB9D7}"/>
              </a:ext>
            </a:extLst>
          </p:cNvPr>
          <p:cNvGraphicFramePr/>
          <p:nvPr userDrawn="1">
            <p:extLst>
              <p:ext uri="{D42A27DB-BD31-4B8C-83A1-F6EECF244321}">
                <p14:modId xmlns:p14="http://schemas.microsoft.com/office/powerpoint/2010/main" val="373158792"/>
              </p:ext>
            </p:extLst>
          </p:nvPr>
        </p:nvGraphicFramePr>
        <p:xfrm>
          <a:off x="5747740" y="2356357"/>
          <a:ext cx="4678958" cy="358363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87">
            <a:extLst>
              <a:ext uri="{FF2B5EF4-FFF2-40B4-BE49-F238E27FC236}">
                <a16:creationId xmlns:a16="http://schemas.microsoft.com/office/drawing/2014/main" id="{1B427BF4-FBD1-BD4F-B7A9-0532C125F319}"/>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cxnSp>
        <p:nvCxnSpPr>
          <p:cNvPr id="12" name="Straight Connector 11">
            <a:extLst>
              <a:ext uri="{FF2B5EF4-FFF2-40B4-BE49-F238E27FC236}">
                <a16:creationId xmlns:a16="http://schemas.microsoft.com/office/drawing/2014/main" id="{6FD314A2-4A20-B746-85F4-D5D23733E690}"/>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7258B2D1-5A26-4143-AA9C-57511F783BEF}"/>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24" name="Text Placeholder 87">
            <a:extLst>
              <a:ext uri="{FF2B5EF4-FFF2-40B4-BE49-F238E27FC236}">
                <a16:creationId xmlns:a16="http://schemas.microsoft.com/office/drawing/2014/main" id="{01ED6DA0-FD0F-3949-B925-08AF140DCCFD}"/>
              </a:ext>
            </a:extLst>
          </p:cNvPr>
          <p:cNvSpPr>
            <a:spLocks noGrp="1"/>
          </p:cNvSpPr>
          <p:nvPr>
            <p:ph type="body" sz="quarter" idx="13" hasCustomPrompt="1"/>
          </p:nvPr>
        </p:nvSpPr>
        <p:spPr>
          <a:xfrm>
            <a:off x="680443" y="1848403"/>
            <a:ext cx="4521477" cy="277290"/>
          </a:xfrm>
        </p:spPr>
        <p:txBody>
          <a:bodyPr lIns="0" tIns="0" rIns="0" bIns="0">
            <a:norm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700" baseline="0">
                <a:solidFill>
                  <a:srgbClr val="2D2D2C"/>
                </a:solidFill>
                <a:latin typeface="Arial" panose="020B0604020202020204" pitchFamily="34" charset="0"/>
              </a:defRPr>
            </a:lvl1pPr>
          </a:lstStyle>
          <a:p>
            <a:pPr lvl="0"/>
            <a:r>
              <a:rPr lang="en-GB" dirty="0"/>
              <a:t>Bar Graph v4 Title (2 colours)</a:t>
            </a:r>
          </a:p>
        </p:txBody>
      </p:sp>
      <p:cxnSp>
        <p:nvCxnSpPr>
          <p:cNvPr id="25" name="Straight Connector 24">
            <a:extLst>
              <a:ext uri="{FF2B5EF4-FFF2-40B4-BE49-F238E27FC236}">
                <a16:creationId xmlns:a16="http://schemas.microsoft.com/office/drawing/2014/main" id="{AF199A14-D667-2A4A-BB71-59E0F8015E59}"/>
              </a:ext>
            </a:extLst>
          </p:cNvPr>
          <p:cNvCxnSpPr>
            <a:cxnSpLocks/>
          </p:cNvCxnSpPr>
          <p:nvPr userDrawn="1"/>
        </p:nvCxnSpPr>
        <p:spPr>
          <a:xfrm flipH="1">
            <a:off x="680443" y="2192252"/>
            <a:ext cx="452147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Text Placeholder 87">
            <a:extLst>
              <a:ext uri="{FF2B5EF4-FFF2-40B4-BE49-F238E27FC236}">
                <a16:creationId xmlns:a16="http://schemas.microsoft.com/office/drawing/2014/main" id="{10BADF61-3CAD-814C-B86A-637BA7EFDDC3}"/>
              </a:ext>
            </a:extLst>
          </p:cNvPr>
          <p:cNvSpPr>
            <a:spLocks noGrp="1"/>
          </p:cNvSpPr>
          <p:nvPr>
            <p:ph type="body" sz="quarter" idx="14" hasCustomPrompt="1"/>
          </p:nvPr>
        </p:nvSpPr>
        <p:spPr>
          <a:xfrm>
            <a:off x="5747740" y="1835804"/>
            <a:ext cx="4678958" cy="273416"/>
          </a:xfr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700" b="0" baseline="0">
                <a:solidFill>
                  <a:srgbClr val="2D2D2C"/>
                </a:solidFill>
                <a:latin typeface="Arial" panose="020B0604020202020204" pitchFamily="34" charset="0"/>
              </a:defRPr>
            </a:lvl1pPr>
          </a:lstStyle>
          <a:p>
            <a:pPr lvl="0"/>
            <a:r>
              <a:rPr lang="en-GB" dirty="0"/>
              <a:t>Bar Graph v4 Title (3 colours)</a:t>
            </a:r>
          </a:p>
        </p:txBody>
      </p:sp>
      <p:cxnSp>
        <p:nvCxnSpPr>
          <p:cNvPr id="27" name="Straight Connector 26">
            <a:extLst>
              <a:ext uri="{FF2B5EF4-FFF2-40B4-BE49-F238E27FC236}">
                <a16:creationId xmlns:a16="http://schemas.microsoft.com/office/drawing/2014/main" id="{F98C573F-AAE3-B743-8CF6-084B26A7752A}"/>
              </a:ext>
            </a:extLst>
          </p:cNvPr>
          <p:cNvCxnSpPr>
            <a:cxnSpLocks/>
          </p:cNvCxnSpPr>
          <p:nvPr userDrawn="1"/>
        </p:nvCxnSpPr>
        <p:spPr>
          <a:xfrm flipH="1">
            <a:off x="5747742" y="2192252"/>
            <a:ext cx="467895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C1EB890-8D9F-CF4C-B140-9D21824ADA2F}"/>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pic>
        <p:nvPicPr>
          <p:cNvPr id="13" name="Graphic 12">
            <a:extLst>
              <a:ext uri="{FF2B5EF4-FFF2-40B4-BE49-F238E27FC236}">
                <a16:creationId xmlns:a16="http://schemas.microsoft.com/office/drawing/2014/main" id="{EEAC4652-661B-2D4C-B154-8EEDB79EF59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830808" y="5872493"/>
            <a:ext cx="679918" cy="610941"/>
          </a:xfrm>
          <a:prstGeom prst="rect">
            <a:avLst/>
          </a:prstGeom>
        </p:spPr>
      </p:pic>
    </p:spTree>
    <p:extLst>
      <p:ext uri="{BB962C8B-B14F-4D97-AF65-F5344CB8AC3E}">
        <p14:creationId xmlns:p14="http://schemas.microsoft.com/office/powerpoint/2010/main" val="21038991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tacked Bar Graphs">
    <p:bg>
      <p:bgPr>
        <a:solidFill>
          <a:schemeClr val="tx1"/>
        </a:solidFill>
        <a:effectLst/>
      </p:bgPr>
    </p:bg>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408D5B21-5051-F344-AEAB-F3E2BA61506E}"/>
              </a:ext>
            </a:extLst>
          </p:cNvPr>
          <p:cNvGraphicFramePr/>
          <p:nvPr userDrawn="1">
            <p:extLst>
              <p:ext uri="{D42A27DB-BD31-4B8C-83A1-F6EECF244321}">
                <p14:modId xmlns:p14="http://schemas.microsoft.com/office/powerpoint/2010/main" val="977912969"/>
              </p:ext>
            </p:extLst>
          </p:nvPr>
        </p:nvGraphicFramePr>
        <p:xfrm>
          <a:off x="680443" y="2356357"/>
          <a:ext cx="4678958" cy="3583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a:extLst>
              <a:ext uri="{FF2B5EF4-FFF2-40B4-BE49-F238E27FC236}">
                <a16:creationId xmlns:a16="http://schemas.microsoft.com/office/drawing/2014/main" id="{474EF364-3F8D-7042-93B9-229F75B673EE}"/>
              </a:ext>
            </a:extLst>
          </p:cNvPr>
          <p:cNvGraphicFramePr/>
          <p:nvPr userDrawn="1">
            <p:extLst>
              <p:ext uri="{D42A27DB-BD31-4B8C-83A1-F6EECF244321}">
                <p14:modId xmlns:p14="http://schemas.microsoft.com/office/powerpoint/2010/main" val="1080957192"/>
              </p:ext>
            </p:extLst>
          </p:nvPr>
        </p:nvGraphicFramePr>
        <p:xfrm>
          <a:off x="5752547" y="2407157"/>
          <a:ext cx="4678958" cy="358363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87">
            <a:extLst>
              <a:ext uri="{FF2B5EF4-FFF2-40B4-BE49-F238E27FC236}">
                <a16:creationId xmlns:a16="http://schemas.microsoft.com/office/drawing/2014/main" id="{8BB03509-9C2A-1B40-B9DD-9BEC489C956E}"/>
              </a:ext>
            </a:extLst>
          </p:cNvPr>
          <p:cNvSpPr>
            <a:spLocks noGrp="1"/>
          </p:cNvSpPr>
          <p:nvPr>
            <p:ph type="body" sz="quarter" idx="10" hasCustomPrompt="1"/>
          </p:nvPr>
        </p:nvSpPr>
        <p:spPr>
          <a:xfrm>
            <a:off x="680442" y="360000"/>
            <a:ext cx="9746257" cy="891822"/>
          </a:xfrm>
        </p:spPr>
        <p:txBody>
          <a:bodyPr lIns="0" tIns="0" rIns="0" bIns="0">
            <a:normAutofit/>
          </a:bodyPr>
          <a:lstStyle>
            <a:lvl1pPr marL="0" indent="0">
              <a:lnSpc>
                <a:spcPct val="100000"/>
              </a:lnSpc>
              <a:buNone/>
              <a:defRPr sz="2800" b="1" baseline="0">
                <a:solidFill>
                  <a:srgbClr val="2D2D2C"/>
                </a:solidFill>
                <a:latin typeface="Arial" panose="020B0604020202020204" pitchFamily="34" charset="0"/>
              </a:defRPr>
            </a:lvl1pPr>
          </a:lstStyle>
          <a:p>
            <a:pPr lvl="0"/>
            <a:r>
              <a:rPr lang="en-GB" dirty="0"/>
              <a:t>This is a Single Line Page Title</a:t>
            </a:r>
            <a:endParaRPr lang="en-US" dirty="0"/>
          </a:p>
        </p:txBody>
      </p:sp>
      <p:cxnSp>
        <p:nvCxnSpPr>
          <p:cNvPr id="12" name="Straight Connector 11">
            <a:extLst>
              <a:ext uri="{FF2B5EF4-FFF2-40B4-BE49-F238E27FC236}">
                <a16:creationId xmlns:a16="http://schemas.microsoft.com/office/drawing/2014/main" id="{97655E1B-DFCD-7F49-A523-31DD34250A42}"/>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CCCA8FB8-0E42-3741-996B-50F11D8E32FE}"/>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24" name="Text Placeholder 87">
            <a:extLst>
              <a:ext uri="{FF2B5EF4-FFF2-40B4-BE49-F238E27FC236}">
                <a16:creationId xmlns:a16="http://schemas.microsoft.com/office/drawing/2014/main" id="{CBD6FBCE-BD3E-6A47-9A2F-4BB389DE247F}"/>
              </a:ext>
            </a:extLst>
          </p:cNvPr>
          <p:cNvSpPr>
            <a:spLocks noGrp="1"/>
          </p:cNvSpPr>
          <p:nvPr>
            <p:ph type="body" sz="quarter" idx="13" hasCustomPrompt="1"/>
          </p:nvPr>
        </p:nvSpPr>
        <p:spPr>
          <a:xfrm>
            <a:off x="680443" y="1848403"/>
            <a:ext cx="4678958" cy="277290"/>
          </a:xfrm>
        </p:spPr>
        <p:txBody>
          <a:bodyPr lIns="0" tIns="0" rIns="0" bIns="0">
            <a:norm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700" baseline="0">
                <a:solidFill>
                  <a:srgbClr val="2D2D2C"/>
                </a:solidFill>
                <a:latin typeface="Arial" panose="020B0604020202020204" pitchFamily="34" charset="0"/>
              </a:defRPr>
            </a:lvl1pPr>
          </a:lstStyle>
          <a:p>
            <a:pPr lvl="0"/>
            <a:r>
              <a:rPr lang="en-GB" dirty="0"/>
              <a:t>Stacked Bar Graph v1 Title (2 colours)</a:t>
            </a:r>
          </a:p>
        </p:txBody>
      </p:sp>
      <p:cxnSp>
        <p:nvCxnSpPr>
          <p:cNvPr id="25" name="Straight Connector 24">
            <a:extLst>
              <a:ext uri="{FF2B5EF4-FFF2-40B4-BE49-F238E27FC236}">
                <a16:creationId xmlns:a16="http://schemas.microsoft.com/office/drawing/2014/main" id="{CCC1D898-C282-104B-B087-BAEE6B89E29F}"/>
              </a:ext>
            </a:extLst>
          </p:cNvPr>
          <p:cNvCxnSpPr>
            <a:cxnSpLocks/>
          </p:cNvCxnSpPr>
          <p:nvPr userDrawn="1"/>
        </p:nvCxnSpPr>
        <p:spPr>
          <a:xfrm flipH="1">
            <a:off x="680442" y="2192252"/>
            <a:ext cx="467895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Text Placeholder 87">
            <a:extLst>
              <a:ext uri="{FF2B5EF4-FFF2-40B4-BE49-F238E27FC236}">
                <a16:creationId xmlns:a16="http://schemas.microsoft.com/office/drawing/2014/main" id="{FA18C647-70E7-4245-901C-ECE36C8C0F31}"/>
              </a:ext>
            </a:extLst>
          </p:cNvPr>
          <p:cNvSpPr>
            <a:spLocks noGrp="1"/>
          </p:cNvSpPr>
          <p:nvPr>
            <p:ph type="body" sz="quarter" idx="14" hasCustomPrompt="1"/>
          </p:nvPr>
        </p:nvSpPr>
        <p:spPr>
          <a:xfrm>
            <a:off x="5747740" y="1835804"/>
            <a:ext cx="4678958" cy="273416"/>
          </a:xfrm>
        </p:spPr>
        <p:txBody>
          <a:bodyPr lIns="0" tIns="0" rIns="0" bIns="0">
            <a:noAutofit/>
          </a:bodyPr>
          <a:lstStyle>
            <a:lvl1pPr marL="0" marR="0" indent="-342000" algn="l" defTabSz="914400" rtl="0" eaLnBrk="1" fontAlgn="auto" latinLnBrk="0" hangingPunct="1">
              <a:lnSpc>
                <a:spcPct val="100000"/>
              </a:lnSpc>
              <a:spcBef>
                <a:spcPts val="0"/>
              </a:spcBef>
              <a:spcAft>
                <a:spcPts val="0"/>
              </a:spcAft>
              <a:buClr>
                <a:srgbClr val="44C8F5"/>
              </a:buClr>
              <a:buSzPct val="70000"/>
              <a:buFontTx/>
              <a:buNone/>
              <a:tabLst/>
              <a:defRPr sz="1700" b="0" baseline="0">
                <a:solidFill>
                  <a:srgbClr val="2D2D2C"/>
                </a:solidFill>
                <a:latin typeface="Arial" panose="020B0604020202020204" pitchFamily="34" charset="0"/>
              </a:defRPr>
            </a:lvl1pPr>
          </a:lstStyle>
          <a:p>
            <a:pPr lvl="0"/>
            <a:r>
              <a:rPr lang="en-GB" dirty="0"/>
              <a:t>Stacked Bar Graph v2 Title (3 colours)</a:t>
            </a:r>
          </a:p>
        </p:txBody>
      </p:sp>
      <p:cxnSp>
        <p:nvCxnSpPr>
          <p:cNvPr id="27" name="Straight Connector 26">
            <a:extLst>
              <a:ext uri="{FF2B5EF4-FFF2-40B4-BE49-F238E27FC236}">
                <a16:creationId xmlns:a16="http://schemas.microsoft.com/office/drawing/2014/main" id="{D86DD7CB-E452-3E46-9779-4159F855F98B}"/>
              </a:ext>
            </a:extLst>
          </p:cNvPr>
          <p:cNvCxnSpPr>
            <a:cxnSpLocks/>
          </p:cNvCxnSpPr>
          <p:nvPr userDrawn="1"/>
        </p:nvCxnSpPr>
        <p:spPr>
          <a:xfrm flipH="1">
            <a:off x="5747740" y="2192252"/>
            <a:ext cx="467895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EF33E36-A29C-C24A-AD1D-52D8BEA0B0B7}"/>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830808" y="5872493"/>
            <a:ext cx="679918" cy="610941"/>
          </a:xfrm>
          <a:prstGeom prst="rect">
            <a:avLst/>
          </a:prstGeom>
        </p:spPr>
      </p:pic>
    </p:spTree>
    <p:extLst>
      <p:ext uri="{BB962C8B-B14F-4D97-AF65-F5344CB8AC3E}">
        <p14:creationId xmlns:p14="http://schemas.microsoft.com/office/powerpoint/2010/main" val="68498281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hite End Slide/Bright Blue Social">
    <p:bg>
      <p:bgPr>
        <a:solidFill>
          <a:schemeClr val="tx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2F4463-0F46-2F42-8AC2-16916A4AEE23}"/>
              </a:ext>
            </a:extLst>
          </p:cNvPr>
          <p:cNvCxnSpPr>
            <a:cxnSpLocks/>
          </p:cNvCxnSpPr>
          <p:nvPr userDrawn="1"/>
        </p:nvCxnSpPr>
        <p:spPr>
          <a:xfrm>
            <a:off x="4184553" y="3429000"/>
            <a:ext cx="38223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2000522E-F08D-2D45-8A1B-84D44262B18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580311" y="3596404"/>
            <a:ext cx="301937" cy="301937"/>
          </a:xfrm>
          <a:prstGeom prst="rect">
            <a:avLst/>
          </a:prstGeom>
        </p:spPr>
      </p:pic>
      <p:pic>
        <p:nvPicPr>
          <p:cNvPr id="18" name="Graphic 17">
            <a:extLst>
              <a:ext uri="{FF2B5EF4-FFF2-40B4-BE49-F238E27FC236}">
                <a16:creationId xmlns:a16="http://schemas.microsoft.com/office/drawing/2014/main" id="{DD3419C5-7F9C-B843-9821-B4AAFF5D32CB}"/>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5945031" y="3596404"/>
            <a:ext cx="301937" cy="301937"/>
          </a:xfrm>
          <a:prstGeom prst="rect">
            <a:avLst/>
          </a:prstGeom>
        </p:spPr>
      </p:pic>
      <p:pic>
        <p:nvPicPr>
          <p:cNvPr id="19" name="Graphic 18">
            <a:extLst>
              <a:ext uri="{FF2B5EF4-FFF2-40B4-BE49-F238E27FC236}">
                <a16:creationId xmlns:a16="http://schemas.microsoft.com/office/drawing/2014/main" id="{9EF8BAB8-420E-E548-B375-0BB8916F6802}"/>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309751" y="3596402"/>
            <a:ext cx="301937" cy="301937"/>
          </a:xfrm>
          <a:prstGeom prst="rect">
            <a:avLst/>
          </a:prstGeom>
        </p:spPr>
      </p:pic>
      <p:cxnSp>
        <p:nvCxnSpPr>
          <p:cNvPr id="12" name="Straight Connector 11">
            <a:extLst>
              <a:ext uri="{FF2B5EF4-FFF2-40B4-BE49-F238E27FC236}">
                <a16:creationId xmlns:a16="http://schemas.microsoft.com/office/drawing/2014/main" id="{B363E1ED-4677-4540-BB4C-80C02EA9573C}"/>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89EB87F1-31FC-8043-A6F7-7B34FDB36317}"/>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2" name="TextBox 1">
            <a:extLst>
              <a:ext uri="{FF2B5EF4-FFF2-40B4-BE49-F238E27FC236}">
                <a16:creationId xmlns:a16="http://schemas.microsoft.com/office/drawing/2014/main" id="{3D58D399-C684-9045-8F2C-5307329026C3}"/>
              </a:ext>
            </a:extLst>
          </p:cNvPr>
          <p:cNvSpPr txBox="1"/>
          <p:nvPr userDrawn="1"/>
        </p:nvSpPr>
        <p:spPr>
          <a:xfrm>
            <a:off x="4184553" y="2567180"/>
            <a:ext cx="3781244" cy="7334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bg1"/>
                </a:solidFill>
              </a:rPr>
              <a:t>InvestNI.com</a:t>
            </a:r>
            <a:endParaRPr lang="en-GB" dirty="0">
              <a:solidFill>
                <a:schemeClr val="bg1"/>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err="1">
                <a:solidFill>
                  <a:schemeClr val="bg1"/>
                </a:solidFill>
              </a:rPr>
              <a:t>invest@investni.com</a:t>
            </a:r>
            <a:endParaRPr lang="en-US" dirty="0">
              <a:solidFill>
                <a:schemeClr val="bg1"/>
              </a:solidFill>
            </a:endParaRPr>
          </a:p>
        </p:txBody>
      </p:sp>
      <p:pic>
        <p:nvPicPr>
          <p:cNvPr id="11" name="Graphic 10">
            <a:extLst>
              <a:ext uri="{FF2B5EF4-FFF2-40B4-BE49-F238E27FC236}">
                <a16:creationId xmlns:a16="http://schemas.microsoft.com/office/drawing/2014/main" id="{3244C0FB-6327-2B4F-BF9D-66751BBCB96B}"/>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10830808" y="5872493"/>
            <a:ext cx="679918" cy="610941"/>
          </a:xfrm>
          <a:prstGeom prst="rect">
            <a:avLst/>
          </a:prstGeom>
        </p:spPr>
      </p:pic>
    </p:spTree>
    <p:extLst>
      <p:ext uri="{BB962C8B-B14F-4D97-AF65-F5344CB8AC3E}">
        <p14:creationId xmlns:p14="http://schemas.microsoft.com/office/powerpoint/2010/main" val="339067391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White End Slide/Bright Green Social">
    <p:bg>
      <p:bgPr>
        <a:solidFill>
          <a:schemeClr val="tx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2F4463-0F46-2F42-8AC2-16916A4AEE23}"/>
              </a:ext>
            </a:extLst>
          </p:cNvPr>
          <p:cNvCxnSpPr>
            <a:cxnSpLocks/>
          </p:cNvCxnSpPr>
          <p:nvPr userDrawn="1"/>
        </p:nvCxnSpPr>
        <p:spPr>
          <a:xfrm>
            <a:off x="4184553" y="3429000"/>
            <a:ext cx="38223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D718240D-3170-B749-959E-63A0C39BDBC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580311" y="3596404"/>
            <a:ext cx="301937" cy="301937"/>
          </a:xfrm>
          <a:prstGeom prst="rect">
            <a:avLst/>
          </a:prstGeom>
        </p:spPr>
      </p:pic>
      <p:pic>
        <p:nvPicPr>
          <p:cNvPr id="14" name="Graphic 13">
            <a:extLst>
              <a:ext uri="{FF2B5EF4-FFF2-40B4-BE49-F238E27FC236}">
                <a16:creationId xmlns:a16="http://schemas.microsoft.com/office/drawing/2014/main" id="{D7827E29-FF37-9540-891E-CAEBDC05A7E9}"/>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5945031" y="3596404"/>
            <a:ext cx="301937" cy="301937"/>
          </a:xfrm>
          <a:prstGeom prst="rect">
            <a:avLst/>
          </a:prstGeom>
        </p:spPr>
      </p:pic>
      <p:pic>
        <p:nvPicPr>
          <p:cNvPr id="16" name="Graphic 15">
            <a:extLst>
              <a:ext uri="{FF2B5EF4-FFF2-40B4-BE49-F238E27FC236}">
                <a16:creationId xmlns:a16="http://schemas.microsoft.com/office/drawing/2014/main" id="{F3D193A3-7153-574D-B24F-DFDB433E4373}"/>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309751" y="3596402"/>
            <a:ext cx="301937" cy="301937"/>
          </a:xfrm>
          <a:prstGeom prst="rect">
            <a:avLst/>
          </a:prstGeom>
        </p:spPr>
      </p:pic>
      <p:cxnSp>
        <p:nvCxnSpPr>
          <p:cNvPr id="15" name="Straight Connector 14">
            <a:extLst>
              <a:ext uri="{FF2B5EF4-FFF2-40B4-BE49-F238E27FC236}">
                <a16:creationId xmlns:a16="http://schemas.microsoft.com/office/drawing/2014/main" id="{5F2BE2BA-2FB5-9B43-A5F7-CD703C572F59}"/>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B385E0DC-74BF-7442-BE53-9B0ACF9F051B}"/>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1" name="TextBox 10">
            <a:extLst>
              <a:ext uri="{FF2B5EF4-FFF2-40B4-BE49-F238E27FC236}">
                <a16:creationId xmlns:a16="http://schemas.microsoft.com/office/drawing/2014/main" id="{99A2AA01-CAD2-2343-9E6C-AF16D0C63CB8}"/>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sp>
        <p:nvSpPr>
          <p:cNvPr id="18" name="TextBox 17">
            <a:extLst>
              <a:ext uri="{FF2B5EF4-FFF2-40B4-BE49-F238E27FC236}">
                <a16:creationId xmlns:a16="http://schemas.microsoft.com/office/drawing/2014/main" id="{553FB211-6A49-464A-8F6B-000BB3B1C175}"/>
              </a:ext>
            </a:extLst>
          </p:cNvPr>
          <p:cNvSpPr txBox="1"/>
          <p:nvPr userDrawn="1"/>
        </p:nvSpPr>
        <p:spPr>
          <a:xfrm>
            <a:off x="4184553" y="2567180"/>
            <a:ext cx="3781244" cy="7334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bg1"/>
                </a:solidFill>
              </a:rPr>
              <a:t>InvestNI.com</a:t>
            </a:r>
            <a:endParaRPr lang="en-GB" dirty="0">
              <a:solidFill>
                <a:schemeClr val="bg1"/>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err="1">
                <a:solidFill>
                  <a:schemeClr val="bg1"/>
                </a:solidFill>
              </a:rPr>
              <a:t>invest@investni.com</a:t>
            </a:r>
            <a:endParaRPr lang="en-US" dirty="0">
              <a:solidFill>
                <a:schemeClr val="bg1"/>
              </a:solidFill>
            </a:endParaRPr>
          </a:p>
        </p:txBody>
      </p:sp>
      <p:pic>
        <p:nvPicPr>
          <p:cNvPr id="13" name="Graphic 12">
            <a:extLst>
              <a:ext uri="{FF2B5EF4-FFF2-40B4-BE49-F238E27FC236}">
                <a16:creationId xmlns:a16="http://schemas.microsoft.com/office/drawing/2014/main" id="{846F4249-E2F4-3545-9F6A-8EE2E1B3CAA0}"/>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10830808" y="5872493"/>
            <a:ext cx="679918" cy="610941"/>
          </a:xfrm>
          <a:prstGeom prst="rect">
            <a:avLst/>
          </a:prstGeom>
        </p:spPr>
      </p:pic>
    </p:spTree>
    <p:extLst>
      <p:ext uri="{BB962C8B-B14F-4D97-AF65-F5344CB8AC3E}">
        <p14:creationId xmlns:p14="http://schemas.microsoft.com/office/powerpoint/2010/main" val="364345884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White End Slide/Maroon Social">
    <p:bg>
      <p:bgPr>
        <a:solidFill>
          <a:schemeClr val="tx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2F4463-0F46-2F42-8AC2-16916A4AEE23}"/>
              </a:ext>
            </a:extLst>
          </p:cNvPr>
          <p:cNvCxnSpPr>
            <a:cxnSpLocks/>
          </p:cNvCxnSpPr>
          <p:nvPr userDrawn="1"/>
        </p:nvCxnSpPr>
        <p:spPr>
          <a:xfrm>
            <a:off x="4184553" y="3429000"/>
            <a:ext cx="382234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D3C41523-70D4-3441-8A39-8277B497D8C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580311" y="3596404"/>
            <a:ext cx="301937" cy="301937"/>
          </a:xfrm>
          <a:prstGeom prst="rect">
            <a:avLst/>
          </a:prstGeom>
        </p:spPr>
      </p:pic>
      <p:pic>
        <p:nvPicPr>
          <p:cNvPr id="14" name="Graphic 13">
            <a:extLst>
              <a:ext uri="{FF2B5EF4-FFF2-40B4-BE49-F238E27FC236}">
                <a16:creationId xmlns:a16="http://schemas.microsoft.com/office/drawing/2014/main" id="{351ADECD-E64E-9141-9C30-02982272F388}"/>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5945031" y="3596404"/>
            <a:ext cx="301937" cy="301937"/>
          </a:xfrm>
          <a:prstGeom prst="rect">
            <a:avLst/>
          </a:prstGeom>
        </p:spPr>
      </p:pic>
      <p:pic>
        <p:nvPicPr>
          <p:cNvPr id="16" name="Graphic 15">
            <a:extLst>
              <a:ext uri="{FF2B5EF4-FFF2-40B4-BE49-F238E27FC236}">
                <a16:creationId xmlns:a16="http://schemas.microsoft.com/office/drawing/2014/main" id="{A774A62D-E2DF-ED4E-9466-8C02410DF0B8}"/>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309751" y="3596402"/>
            <a:ext cx="301937" cy="301937"/>
          </a:xfrm>
          <a:prstGeom prst="rect">
            <a:avLst/>
          </a:prstGeom>
        </p:spPr>
      </p:pic>
      <p:cxnSp>
        <p:nvCxnSpPr>
          <p:cNvPr id="15" name="Straight Connector 14">
            <a:extLst>
              <a:ext uri="{FF2B5EF4-FFF2-40B4-BE49-F238E27FC236}">
                <a16:creationId xmlns:a16="http://schemas.microsoft.com/office/drawing/2014/main" id="{9B228E50-7846-EE46-9454-7A3B4D8FCD35}"/>
              </a:ext>
            </a:extLst>
          </p:cNvPr>
          <p:cNvCxnSpPr>
            <a:cxnSpLocks/>
          </p:cNvCxnSpPr>
          <p:nvPr userDrawn="1"/>
        </p:nvCxnSpPr>
        <p:spPr>
          <a:xfrm flipH="1">
            <a:off x="680443" y="6228000"/>
            <a:ext cx="9746257" cy="0"/>
          </a:xfrm>
          <a:prstGeom prst="line">
            <a:avLst/>
          </a:prstGeom>
          <a:ln w="9525">
            <a:solidFill>
              <a:srgbClr val="616061">
                <a:alpha val="50000"/>
              </a:srgbClr>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009254E4-4C3C-1D44-B909-0460ED815BD3}"/>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1" name="TextBox 10">
            <a:extLst>
              <a:ext uri="{FF2B5EF4-FFF2-40B4-BE49-F238E27FC236}">
                <a16:creationId xmlns:a16="http://schemas.microsoft.com/office/drawing/2014/main" id="{6AE34D24-CD48-9547-ABFA-AC09CC5F34CD}"/>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sp>
        <p:nvSpPr>
          <p:cNvPr id="17" name="TextBox 16">
            <a:extLst>
              <a:ext uri="{FF2B5EF4-FFF2-40B4-BE49-F238E27FC236}">
                <a16:creationId xmlns:a16="http://schemas.microsoft.com/office/drawing/2014/main" id="{ABBE4F1E-9F5F-1A47-B1F8-9516EA5B8E8C}"/>
              </a:ext>
            </a:extLst>
          </p:cNvPr>
          <p:cNvSpPr txBox="1"/>
          <p:nvPr userDrawn="1"/>
        </p:nvSpPr>
        <p:spPr>
          <a:xfrm>
            <a:off x="4184553" y="2567180"/>
            <a:ext cx="3781244" cy="7334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bg1"/>
                </a:solidFill>
              </a:rPr>
              <a:t>InvestNI.com</a:t>
            </a:r>
            <a:endParaRPr lang="en-GB" dirty="0">
              <a:solidFill>
                <a:schemeClr val="bg1"/>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err="1">
                <a:solidFill>
                  <a:schemeClr val="bg1"/>
                </a:solidFill>
              </a:rPr>
              <a:t>invest@investni.com</a:t>
            </a:r>
            <a:endParaRPr lang="en-US" dirty="0">
              <a:solidFill>
                <a:schemeClr val="bg1"/>
              </a:solidFill>
            </a:endParaRPr>
          </a:p>
        </p:txBody>
      </p:sp>
      <p:pic>
        <p:nvPicPr>
          <p:cNvPr id="13" name="Graphic 12">
            <a:extLst>
              <a:ext uri="{FF2B5EF4-FFF2-40B4-BE49-F238E27FC236}">
                <a16:creationId xmlns:a16="http://schemas.microsoft.com/office/drawing/2014/main" id="{819E7CA0-8E84-D244-A0A5-308C17B6B26F}"/>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10830808" y="5872493"/>
            <a:ext cx="679918" cy="610941"/>
          </a:xfrm>
          <a:prstGeom prst="rect">
            <a:avLst/>
          </a:prstGeom>
        </p:spPr>
      </p:pic>
    </p:spTree>
    <p:extLst>
      <p:ext uri="{BB962C8B-B14F-4D97-AF65-F5344CB8AC3E}">
        <p14:creationId xmlns:p14="http://schemas.microsoft.com/office/powerpoint/2010/main" val="239217876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White End Slide + Bright Blue Hex">
    <p:bg>
      <p:bgPr>
        <a:solidFill>
          <a:schemeClr val="tx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291B6E1A-5B0F-B447-812F-5C97487CF3E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926944" y="2528705"/>
            <a:ext cx="22972880" cy="12922245"/>
          </a:xfrm>
          <a:prstGeom prst="rect">
            <a:avLst/>
          </a:prstGeom>
        </p:spPr>
      </p:pic>
      <p:cxnSp>
        <p:nvCxnSpPr>
          <p:cNvPr id="10" name="Straight Connector 9">
            <a:extLst>
              <a:ext uri="{FF2B5EF4-FFF2-40B4-BE49-F238E27FC236}">
                <a16:creationId xmlns:a16="http://schemas.microsoft.com/office/drawing/2014/main" id="{FD2F4463-0F46-2F42-8AC2-16916A4AEE23}"/>
              </a:ext>
            </a:extLst>
          </p:cNvPr>
          <p:cNvCxnSpPr>
            <a:cxnSpLocks/>
          </p:cNvCxnSpPr>
          <p:nvPr userDrawn="1"/>
        </p:nvCxnSpPr>
        <p:spPr>
          <a:xfrm>
            <a:off x="4184553" y="3429000"/>
            <a:ext cx="38223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33EB7B1-AD38-9A46-8D96-2F738820C16E}"/>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580311" y="3596404"/>
            <a:ext cx="301937" cy="301937"/>
          </a:xfrm>
          <a:prstGeom prst="rect">
            <a:avLst/>
          </a:prstGeom>
        </p:spPr>
      </p:pic>
      <p:pic>
        <p:nvPicPr>
          <p:cNvPr id="13" name="Graphic 12">
            <a:extLst>
              <a:ext uri="{FF2B5EF4-FFF2-40B4-BE49-F238E27FC236}">
                <a16:creationId xmlns:a16="http://schemas.microsoft.com/office/drawing/2014/main" id="{391FAE05-1D93-5645-988C-EF4B77000FF4}"/>
              </a:ext>
            </a:extLst>
          </p:cNvPr>
          <p:cNvPicPr>
            <a:picLocks noChangeAspect="1"/>
          </p:cNvPicPr>
          <p:nvPr userDrawn="1"/>
        </p:nvPicPr>
        <p:blipFill>
          <a:blip r:embed="rId6">
            <a:extLst>
              <a:ext uri="{96DAC541-7B7A-43D3-8B79-37D633B846F1}">
                <asvg:svgBlip xmlns="" xmlns:asvg="http://schemas.microsoft.com/office/drawing/2016/SVG/main" r:embed="rId7"/>
              </a:ext>
            </a:extLst>
          </a:blip>
          <a:srcRect/>
          <a:stretch/>
        </p:blipFill>
        <p:spPr>
          <a:xfrm>
            <a:off x="5945031" y="3596404"/>
            <a:ext cx="301937" cy="301937"/>
          </a:xfrm>
          <a:prstGeom prst="rect">
            <a:avLst/>
          </a:prstGeom>
        </p:spPr>
      </p:pic>
      <p:pic>
        <p:nvPicPr>
          <p:cNvPr id="8" name="Graphic 7">
            <a:extLst>
              <a:ext uri="{FF2B5EF4-FFF2-40B4-BE49-F238E27FC236}">
                <a16:creationId xmlns:a16="http://schemas.microsoft.com/office/drawing/2014/main" id="{4639214F-227C-FF4D-9A54-4E114EF0EAC6}"/>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6309751" y="3596402"/>
            <a:ext cx="301937" cy="301937"/>
          </a:xfrm>
          <a:prstGeom prst="rect">
            <a:avLst/>
          </a:prstGeom>
        </p:spPr>
      </p:pic>
      <p:pic>
        <p:nvPicPr>
          <p:cNvPr id="17" name="Graphic 16">
            <a:extLst>
              <a:ext uri="{FF2B5EF4-FFF2-40B4-BE49-F238E27FC236}">
                <a16:creationId xmlns:a16="http://schemas.microsoft.com/office/drawing/2014/main" id="{0D933409-A5CF-1F42-A79D-410681360E9F}"/>
              </a:ext>
            </a:extLst>
          </p:cNvPr>
          <p:cNvPicPr>
            <a:picLocks noChangeAspect="1"/>
          </p:cNvPicPr>
          <p:nvPr userDrawn="1"/>
        </p:nvPicPr>
        <p:blipFill>
          <a:blip r:embed="rId10">
            <a:extLst>
              <a:ext uri="{96DAC541-7B7A-43D3-8B79-37D633B846F1}">
                <asvg:svgBlip xmlns="" xmlns:asvg="http://schemas.microsoft.com/office/drawing/2016/SVG/main" r:embed="rId11"/>
              </a:ext>
            </a:extLst>
          </a:blip>
          <a:srcRect/>
          <a:stretch/>
        </p:blipFill>
        <p:spPr>
          <a:xfrm>
            <a:off x="10830808" y="5870354"/>
            <a:ext cx="679918" cy="610940"/>
          </a:xfrm>
          <a:prstGeom prst="rect">
            <a:avLst/>
          </a:prstGeom>
        </p:spPr>
      </p:pic>
      <p:sp>
        <p:nvSpPr>
          <p:cNvPr id="18" name="Slide Number Placeholder 5">
            <a:extLst>
              <a:ext uri="{FF2B5EF4-FFF2-40B4-BE49-F238E27FC236}">
                <a16:creationId xmlns:a16="http://schemas.microsoft.com/office/drawing/2014/main" id="{8C1B48F6-5E82-6E4D-A273-42C6E3B35606}"/>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4" name="TextBox 13">
            <a:extLst>
              <a:ext uri="{FF2B5EF4-FFF2-40B4-BE49-F238E27FC236}">
                <a16:creationId xmlns:a16="http://schemas.microsoft.com/office/drawing/2014/main" id="{D7360E38-7147-9749-B596-4B4CC7868455}"/>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sp>
        <p:nvSpPr>
          <p:cNvPr id="16" name="TextBox 15">
            <a:extLst>
              <a:ext uri="{FF2B5EF4-FFF2-40B4-BE49-F238E27FC236}">
                <a16:creationId xmlns:a16="http://schemas.microsoft.com/office/drawing/2014/main" id="{51ABDD97-2455-D54C-974D-8CF6CE0EE1CE}"/>
              </a:ext>
            </a:extLst>
          </p:cNvPr>
          <p:cNvSpPr txBox="1"/>
          <p:nvPr userDrawn="1"/>
        </p:nvSpPr>
        <p:spPr>
          <a:xfrm>
            <a:off x="4184553" y="2567180"/>
            <a:ext cx="3781244" cy="7334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bg1"/>
                </a:solidFill>
              </a:rPr>
              <a:t>InvestNI.com</a:t>
            </a:r>
            <a:endParaRPr lang="en-GB" dirty="0">
              <a:solidFill>
                <a:schemeClr val="bg1"/>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err="1">
                <a:solidFill>
                  <a:schemeClr val="bg1"/>
                </a:solidFill>
              </a:rPr>
              <a:t>invest@investni.com</a:t>
            </a:r>
            <a:endParaRPr lang="en-US" dirty="0">
              <a:solidFill>
                <a:schemeClr val="bg1"/>
              </a:solidFill>
            </a:endParaRPr>
          </a:p>
        </p:txBody>
      </p:sp>
    </p:spTree>
    <p:extLst>
      <p:ext uri="{BB962C8B-B14F-4D97-AF65-F5344CB8AC3E}">
        <p14:creationId xmlns:p14="http://schemas.microsoft.com/office/powerpoint/2010/main" val="74796183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White End Slide + Bright Green Hex">
    <p:bg>
      <p:bgPr>
        <a:solidFill>
          <a:schemeClr val="tx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291B6E1A-5B0F-B447-812F-5C97487CF3E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926944" y="2528705"/>
            <a:ext cx="22972880" cy="12922245"/>
          </a:xfrm>
          <a:prstGeom prst="rect">
            <a:avLst/>
          </a:prstGeom>
        </p:spPr>
      </p:pic>
      <p:cxnSp>
        <p:nvCxnSpPr>
          <p:cNvPr id="10" name="Straight Connector 9">
            <a:extLst>
              <a:ext uri="{FF2B5EF4-FFF2-40B4-BE49-F238E27FC236}">
                <a16:creationId xmlns:a16="http://schemas.microsoft.com/office/drawing/2014/main" id="{FD2F4463-0F46-2F42-8AC2-16916A4AEE23}"/>
              </a:ext>
            </a:extLst>
          </p:cNvPr>
          <p:cNvCxnSpPr>
            <a:cxnSpLocks/>
          </p:cNvCxnSpPr>
          <p:nvPr userDrawn="1"/>
        </p:nvCxnSpPr>
        <p:spPr>
          <a:xfrm>
            <a:off x="4184553" y="3429000"/>
            <a:ext cx="38223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1C355BFA-0691-7A42-81AD-91883147276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580311" y="3596404"/>
            <a:ext cx="301937" cy="301937"/>
          </a:xfrm>
          <a:prstGeom prst="rect">
            <a:avLst/>
          </a:prstGeom>
        </p:spPr>
      </p:pic>
      <p:pic>
        <p:nvPicPr>
          <p:cNvPr id="17" name="Graphic 16">
            <a:extLst>
              <a:ext uri="{FF2B5EF4-FFF2-40B4-BE49-F238E27FC236}">
                <a16:creationId xmlns:a16="http://schemas.microsoft.com/office/drawing/2014/main" id="{9DF68E02-1E7A-F644-8847-44E905C65DFA}"/>
              </a:ext>
            </a:extLst>
          </p:cNvPr>
          <p:cNvPicPr>
            <a:picLocks noChangeAspect="1"/>
          </p:cNvPicPr>
          <p:nvPr userDrawn="1"/>
        </p:nvPicPr>
        <p:blipFill>
          <a:blip r:embed="rId6">
            <a:extLst>
              <a:ext uri="{96DAC541-7B7A-43D3-8B79-37D633B846F1}">
                <asvg:svgBlip xmlns="" xmlns:asvg="http://schemas.microsoft.com/office/drawing/2016/SVG/main" r:embed="rId7"/>
              </a:ext>
            </a:extLst>
          </a:blip>
          <a:srcRect/>
          <a:stretch/>
        </p:blipFill>
        <p:spPr>
          <a:xfrm>
            <a:off x="5945031" y="3596404"/>
            <a:ext cx="301937" cy="301937"/>
          </a:xfrm>
          <a:prstGeom prst="rect">
            <a:avLst/>
          </a:prstGeom>
        </p:spPr>
      </p:pic>
      <p:pic>
        <p:nvPicPr>
          <p:cNvPr id="18" name="Graphic 17">
            <a:extLst>
              <a:ext uri="{FF2B5EF4-FFF2-40B4-BE49-F238E27FC236}">
                <a16:creationId xmlns:a16="http://schemas.microsoft.com/office/drawing/2014/main" id="{4D5AF5AB-17CE-A44F-95C1-74422E88C01A}"/>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6309751" y="3596402"/>
            <a:ext cx="301937" cy="301937"/>
          </a:xfrm>
          <a:prstGeom prst="rect">
            <a:avLst/>
          </a:prstGeom>
        </p:spPr>
      </p:pic>
      <p:pic>
        <p:nvPicPr>
          <p:cNvPr id="15" name="Graphic 14">
            <a:extLst>
              <a:ext uri="{FF2B5EF4-FFF2-40B4-BE49-F238E27FC236}">
                <a16:creationId xmlns:a16="http://schemas.microsoft.com/office/drawing/2014/main" id="{75DF917F-805B-FB4E-982D-B9789B8524E6}"/>
              </a:ext>
            </a:extLst>
          </p:cNvPr>
          <p:cNvPicPr>
            <a:picLocks noChangeAspect="1"/>
          </p:cNvPicPr>
          <p:nvPr userDrawn="1"/>
        </p:nvPicPr>
        <p:blipFill>
          <a:blip r:embed="rId10">
            <a:extLst>
              <a:ext uri="{96DAC541-7B7A-43D3-8B79-37D633B846F1}">
                <asvg:svgBlip xmlns="" xmlns:asvg="http://schemas.microsoft.com/office/drawing/2016/SVG/main" r:embed="rId11"/>
              </a:ext>
            </a:extLst>
          </a:blip>
          <a:srcRect/>
          <a:stretch/>
        </p:blipFill>
        <p:spPr>
          <a:xfrm>
            <a:off x="10830808" y="5870354"/>
            <a:ext cx="679918" cy="610940"/>
          </a:xfrm>
          <a:prstGeom prst="rect">
            <a:avLst/>
          </a:prstGeom>
        </p:spPr>
      </p:pic>
      <p:sp>
        <p:nvSpPr>
          <p:cNvPr id="19" name="Slide Number Placeholder 5">
            <a:extLst>
              <a:ext uri="{FF2B5EF4-FFF2-40B4-BE49-F238E27FC236}">
                <a16:creationId xmlns:a16="http://schemas.microsoft.com/office/drawing/2014/main" id="{8CC6AFD5-B114-CE40-A723-F76894DABD83}"/>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1" name="TextBox 10">
            <a:extLst>
              <a:ext uri="{FF2B5EF4-FFF2-40B4-BE49-F238E27FC236}">
                <a16:creationId xmlns:a16="http://schemas.microsoft.com/office/drawing/2014/main" id="{84BBE55A-97C6-404F-A1BC-75EAFA315160}"/>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sp>
        <p:nvSpPr>
          <p:cNvPr id="20" name="TextBox 19">
            <a:extLst>
              <a:ext uri="{FF2B5EF4-FFF2-40B4-BE49-F238E27FC236}">
                <a16:creationId xmlns:a16="http://schemas.microsoft.com/office/drawing/2014/main" id="{4E434AA7-7ED3-DD4D-86D9-4369A0DBCC6F}"/>
              </a:ext>
            </a:extLst>
          </p:cNvPr>
          <p:cNvSpPr txBox="1"/>
          <p:nvPr userDrawn="1"/>
        </p:nvSpPr>
        <p:spPr>
          <a:xfrm>
            <a:off x="4184553" y="2567180"/>
            <a:ext cx="3781244" cy="7334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bg1"/>
                </a:solidFill>
              </a:rPr>
              <a:t>InvestNI.com</a:t>
            </a:r>
            <a:endParaRPr lang="en-GB" dirty="0">
              <a:solidFill>
                <a:schemeClr val="bg1"/>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err="1">
                <a:solidFill>
                  <a:schemeClr val="bg1"/>
                </a:solidFill>
              </a:rPr>
              <a:t>invest@investni.com</a:t>
            </a:r>
            <a:endParaRPr lang="en-US" dirty="0">
              <a:solidFill>
                <a:schemeClr val="bg1"/>
              </a:solidFill>
            </a:endParaRPr>
          </a:p>
        </p:txBody>
      </p:sp>
    </p:spTree>
    <p:extLst>
      <p:ext uri="{BB962C8B-B14F-4D97-AF65-F5344CB8AC3E}">
        <p14:creationId xmlns:p14="http://schemas.microsoft.com/office/powerpoint/2010/main" val="81363670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White End Slide + Maroon Hex">
    <p:bg>
      <p:bgPr>
        <a:solidFill>
          <a:schemeClr val="tx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291B6E1A-5B0F-B447-812F-5C97487CF3E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926944" y="2528705"/>
            <a:ext cx="22972880" cy="12922245"/>
          </a:xfrm>
          <a:prstGeom prst="rect">
            <a:avLst/>
          </a:prstGeom>
        </p:spPr>
      </p:pic>
      <p:cxnSp>
        <p:nvCxnSpPr>
          <p:cNvPr id="10" name="Straight Connector 9">
            <a:extLst>
              <a:ext uri="{FF2B5EF4-FFF2-40B4-BE49-F238E27FC236}">
                <a16:creationId xmlns:a16="http://schemas.microsoft.com/office/drawing/2014/main" id="{FD2F4463-0F46-2F42-8AC2-16916A4AEE23}"/>
              </a:ext>
            </a:extLst>
          </p:cNvPr>
          <p:cNvCxnSpPr>
            <a:cxnSpLocks/>
          </p:cNvCxnSpPr>
          <p:nvPr userDrawn="1"/>
        </p:nvCxnSpPr>
        <p:spPr>
          <a:xfrm>
            <a:off x="4184553" y="3429000"/>
            <a:ext cx="382234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C25AB298-1BE1-604E-B8AB-32E0C352559A}"/>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580311" y="3596404"/>
            <a:ext cx="301937" cy="301937"/>
          </a:xfrm>
          <a:prstGeom prst="rect">
            <a:avLst/>
          </a:prstGeom>
        </p:spPr>
      </p:pic>
      <p:pic>
        <p:nvPicPr>
          <p:cNvPr id="18" name="Graphic 17">
            <a:extLst>
              <a:ext uri="{FF2B5EF4-FFF2-40B4-BE49-F238E27FC236}">
                <a16:creationId xmlns:a16="http://schemas.microsoft.com/office/drawing/2014/main" id="{3FFBA2C1-5C1C-B944-90D1-9D8E1F1AB0BB}"/>
              </a:ext>
            </a:extLst>
          </p:cNvPr>
          <p:cNvPicPr>
            <a:picLocks noChangeAspect="1"/>
          </p:cNvPicPr>
          <p:nvPr userDrawn="1"/>
        </p:nvPicPr>
        <p:blipFill>
          <a:blip r:embed="rId6">
            <a:extLst>
              <a:ext uri="{96DAC541-7B7A-43D3-8B79-37D633B846F1}">
                <asvg:svgBlip xmlns="" xmlns:asvg="http://schemas.microsoft.com/office/drawing/2016/SVG/main" r:embed="rId7"/>
              </a:ext>
            </a:extLst>
          </a:blip>
          <a:srcRect/>
          <a:stretch/>
        </p:blipFill>
        <p:spPr>
          <a:xfrm>
            <a:off x="5945031" y="3596404"/>
            <a:ext cx="301937" cy="301937"/>
          </a:xfrm>
          <a:prstGeom prst="rect">
            <a:avLst/>
          </a:prstGeom>
        </p:spPr>
      </p:pic>
      <p:pic>
        <p:nvPicPr>
          <p:cNvPr id="19" name="Graphic 18">
            <a:extLst>
              <a:ext uri="{FF2B5EF4-FFF2-40B4-BE49-F238E27FC236}">
                <a16:creationId xmlns:a16="http://schemas.microsoft.com/office/drawing/2014/main" id="{C6FC9651-9B19-BA4F-B835-38A8CF037690}"/>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6309751" y="3596402"/>
            <a:ext cx="301937" cy="301937"/>
          </a:xfrm>
          <a:prstGeom prst="rect">
            <a:avLst/>
          </a:prstGeom>
        </p:spPr>
      </p:pic>
      <p:pic>
        <p:nvPicPr>
          <p:cNvPr id="15" name="Graphic 14">
            <a:extLst>
              <a:ext uri="{FF2B5EF4-FFF2-40B4-BE49-F238E27FC236}">
                <a16:creationId xmlns:a16="http://schemas.microsoft.com/office/drawing/2014/main" id="{E1B36B78-C2DC-A743-88A6-A778F4A83397}"/>
              </a:ext>
            </a:extLst>
          </p:cNvPr>
          <p:cNvPicPr>
            <a:picLocks noChangeAspect="1"/>
          </p:cNvPicPr>
          <p:nvPr userDrawn="1"/>
        </p:nvPicPr>
        <p:blipFill>
          <a:blip r:embed="rId10">
            <a:extLst>
              <a:ext uri="{96DAC541-7B7A-43D3-8B79-37D633B846F1}">
                <asvg:svgBlip xmlns="" xmlns:asvg="http://schemas.microsoft.com/office/drawing/2016/SVG/main" r:embed="rId11"/>
              </a:ext>
            </a:extLst>
          </a:blip>
          <a:srcRect/>
          <a:stretch/>
        </p:blipFill>
        <p:spPr>
          <a:xfrm>
            <a:off x="10830808" y="5870354"/>
            <a:ext cx="679918" cy="610940"/>
          </a:xfrm>
          <a:prstGeom prst="rect">
            <a:avLst/>
          </a:prstGeom>
        </p:spPr>
      </p:pic>
      <p:sp>
        <p:nvSpPr>
          <p:cNvPr id="16" name="Slide Number Placeholder 5">
            <a:extLst>
              <a:ext uri="{FF2B5EF4-FFF2-40B4-BE49-F238E27FC236}">
                <a16:creationId xmlns:a16="http://schemas.microsoft.com/office/drawing/2014/main" id="{76395A78-B289-6B41-BC17-17C7AE9277EF}"/>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1" name="TextBox 10">
            <a:extLst>
              <a:ext uri="{FF2B5EF4-FFF2-40B4-BE49-F238E27FC236}">
                <a16:creationId xmlns:a16="http://schemas.microsoft.com/office/drawing/2014/main" id="{E7FA25EA-3AE2-FE43-8300-4DB6E9A37059}"/>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sp>
        <p:nvSpPr>
          <p:cNvPr id="14" name="TextBox 13">
            <a:extLst>
              <a:ext uri="{FF2B5EF4-FFF2-40B4-BE49-F238E27FC236}">
                <a16:creationId xmlns:a16="http://schemas.microsoft.com/office/drawing/2014/main" id="{208EA3A6-8010-E441-BE76-B309F64D0C3E}"/>
              </a:ext>
            </a:extLst>
          </p:cNvPr>
          <p:cNvSpPr txBox="1"/>
          <p:nvPr userDrawn="1"/>
        </p:nvSpPr>
        <p:spPr>
          <a:xfrm>
            <a:off x="4184553" y="2567180"/>
            <a:ext cx="3781244" cy="7334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bg1"/>
                </a:solidFill>
              </a:rPr>
              <a:t>InvestNI.com</a:t>
            </a:r>
            <a:endParaRPr lang="en-GB" dirty="0">
              <a:solidFill>
                <a:schemeClr val="bg1"/>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err="1">
                <a:solidFill>
                  <a:schemeClr val="bg1"/>
                </a:solidFill>
              </a:rPr>
              <a:t>invest@investni.com</a:t>
            </a:r>
            <a:endParaRPr lang="en-US" dirty="0">
              <a:solidFill>
                <a:schemeClr val="bg1"/>
              </a:solidFill>
            </a:endParaRPr>
          </a:p>
        </p:txBody>
      </p:sp>
    </p:spTree>
    <p:extLst>
      <p:ext uri="{BB962C8B-B14F-4D97-AF65-F5344CB8AC3E}">
        <p14:creationId xmlns:p14="http://schemas.microsoft.com/office/powerpoint/2010/main" val="361166274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White End Slide/Bright Blue Social + Partner Branding">
    <p:bg>
      <p:bgPr>
        <a:solidFill>
          <a:schemeClr val="tx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2F4463-0F46-2F42-8AC2-16916A4AEE23}"/>
              </a:ext>
            </a:extLst>
          </p:cNvPr>
          <p:cNvCxnSpPr>
            <a:cxnSpLocks/>
          </p:cNvCxnSpPr>
          <p:nvPr userDrawn="1"/>
        </p:nvCxnSpPr>
        <p:spPr>
          <a:xfrm>
            <a:off x="4184553" y="3429000"/>
            <a:ext cx="38223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CE6BB9E5-556F-6749-BAD9-3CBE7AA3621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580311" y="3596404"/>
            <a:ext cx="301937" cy="301937"/>
          </a:xfrm>
          <a:prstGeom prst="rect">
            <a:avLst/>
          </a:prstGeom>
        </p:spPr>
      </p:pic>
      <p:pic>
        <p:nvPicPr>
          <p:cNvPr id="18" name="Graphic 17">
            <a:extLst>
              <a:ext uri="{FF2B5EF4-FFF2-40B4-BE49-F238E27FC236}">
                <a16:creationId xmlns:a16="http://schemas.microsoft.com/office/drawing/2014/main" id="{9B69C8D0-702C-964B-BB60-E6C2037ED07C}"/>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5945031" y="3596404"/>
            <a:ext cx="301937" cy="301937"/>
          </a:xfrm>
          <a:prstGeom prst="rect">
            <a:avLst/>
          </a:prstGeom>
        </p:spPr>
      </p:pic>
      <p:pic>
        <p:nvPicPr>
          <p:cNvPr id="19" name="Graphic 18">
            <a:extLst>
              <a:ext uri="{FF2B5EF4-FFF2-40B4-BE49-F238E27FC236}">
                <a16:creationId xmlns:a16="http://schemas.microsoft.com/office/drawing/2014/main" id="{6F0A3937-3804-4F4B-943D-36EF42CA99B0}"/>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309751" y="3596402"/>
            <a:ext cx="301937" cy="301937"/>
          </a:xfrm>
          <a:prstGeom prst="rect">
            <a:avLst/>
          </a:prstGeom>
        </p:spPr>
      </p:pic>
      <p:pic>
        <p:nvPicPr>
          <p:cNvPr id="15" name="Picture 14">
            <a:extLst>
              <a:ext uri="{FF2B5EF4-FFF2-40B4-BE49-F238E27FC236}">
                <a16:creationId xmlns:a16="http://schemas.microsoft.com/office/drawing/2014/main" id="{2265BF18-AECD-7A46-88EB-CA572DCDF6F6}"/>
              </a:ext>
            </a:extLst>
          </p:cNvPr>
          <p:cNvPicPr>
            <a:picLocks noChangeAspect="1"/>
          </p:cNvPicPr>
          <p:nvPr userDrawn="1"/>
        </p:nvPicPr>
        <p:blipFill>
          <a:blip r:embed="rId8"/>
          <a:stretch>
            <a:fillRect/>
          </a:stretch>
        </p:blipFill>
        <p:spPr>
          <a:xfrm>
            <a:off x="10607983" y="5872493"/>
            <a:ext cx="38100" cy="1498600"/>
          </a:xfrm>
          <a:prstGeom prst="rect">
            <a:avLst/>
          </a:prstGeom>
        </p:spPr>
      </p:pic>
      <p:pic>
        <p:nvPicPr>
          <p:cNvPr id="21" name="Graphic 20">
            <a:extLst>
              <a:ext uri="{FF2B5EF4-FFF2-40B4-BE49-F238E27FC236}">
                <a16:creationId xmlns:a16="http://schemas.microsoft.com/office/drawing/2014/main" id="{3592C7D7-A4CA-D940-967E-4D855D3838BD}"/>
              </a:ext>
            </a:extLst>
          </p:cNvPr>
          <p:cNvPicPr>
            <a:picLocks noChangeAspect="1"/>
          </p:cNvPicPr>
          <p:nvPr userDrawn="1"/>
        </p:nvPicPr>
        <p:blipFill>
          <a:blip r:embed="rId9">
            <a:extLst>
              <a:ext uri="{96DAC541-7B7A-43D3-8B79-37D633B846F1}">
                <asvg:svgBlip xmlns="" xmlns:asvg="http://schemas.microsoft.com/office/drawing/2016/SVG/main" r:embed="rId10"/>
              </a:ext>
            </a:extLst>
          </a:blip>
          <a:stretch>
            <a:fillRect/>
          </a:stretch>
        </p:blipFill>
        <p:spPr>
          <a:xfrm>
            <a:off x="10830808" y="5872493"/>
            <a:ext cx="679918" cy="610941"/>
          </a:xfrm>
          <a:prstGeom prst="rect">
            <a:avLst/>
          </a:prstGeom>
        </p:spPr>
      </p:pic>
      <p:sp>
        <p:nvSpPr>
          <p:cNvPr id="22" name="Slide Number Placeholder 5">
            <a:extLst>
              <a:ext uri="{FF2B5EF4-FFF2-40B4-BE49-F238E27FC236}">
                <a16:creationId xmlns:a16="http://schemas.microsoft.com/office/drawing/2014/main" id="{58ED3F1C-56AE-B142-A741-5F11DE56283E}"/>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2" name="TextBox 11">
            <a:extLst>
              <a:ext uri="{FF2B5EF4-FFF2-40B4-BE49-F238E27FC236}">
                <a16:creationId xmlns:a16="http://schemas.microsoft.com/office/drawing/2014/main" id="{4B208022-86CC-2644-A6B3-B56208FCD9E0}"/>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sp>
        <p:nvSpPr>
          <p:cNvPr id="14" name="TextBox 13">
            <a:extLst>
              <a:ext uri="{FF2B5EF4-FFF2-40B4-BE49-F238E27FC236}">
                <a16:creationId xmlns:a16="http://schemas.microsoft.com/office/drawing/2014/main" id="{5AED467B-69B1-964E-9A72-012CBD260EF6}"/>
              </a:ext>
            </a:extLst>
          </p:cNvPr>
          <p:cNvSpPr txBox="1"/>
          <p:nvPr userDrawn="1"/>
        </p:nvSpPr>
        <p:spPr>
          <a:xfrm>
            <a:off x="4184553" y="2567180"/>
            <a:ext cx="3781244" cy="7334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bg1"/>
                </a:solidFill>
              </a:rPr>
              <a:t>InvestNI.com</a:t>
            </a:r>
            <a:endParaRPr lang="en-GB" dirty="0">
              <a:solidFill>
                <a:schemeClr val="bg1"/>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err="1">
                <a:solidFill>
                  <a:schemeClr val="bg1"/>
                </a:solidFill>
              </a:rPr>
              <a:t>invest@investni.com</a:t>
            </a:r>
            <a:endParaRPr lang="en-US" dirty="0">
              <a:solidFill>
                <a:schemeClr val="bg1"/>
              </a:solidFill>
            </a:endParaRPr>
          </a:p>
        </p:txBody>
      </p:sp>
      <p:pic>
        <p:nvPicPr>
          <p:cNvPr id="20" name="Picture 19" descr="A close up of a sign&#10;&#10;Description automatically generated">
            <a:extLst>
              <a:ext uri="{FF2B5EF4-FFF2-40B4-BE49-F238E27FC236}">
                <a16:creationId xmlns:a16="http://schemas.microsoft.com/office/drawing/2014/main" id="{1A8971C6-018B-5749-9134-AB3F7A1552F8}"/>
              </a:ext>
            </a:extLst>
          </p:cNvPr>
          <p:cNvPicPr>
            <a:picLocks noChangeAspect="1"/>
          </p:cNvPicPr>
          <p:nvPr userDrawn="1"/>
        </p:nvPicPr>
        <p:blipFill>
          <a:blip r:embed="rId11"/>
          <a:stretch>
            <a:fillRect/>
          </a:stretch>
        </p:blipFill>
        <p:spPr>
          <a:xfrm>
            <a:off x="8952525" y="6052622"/>
            <a:ext cx="1452170" cy="464219"/>
          </a:xfrm>
          <a:prstGeom prst="rect">
            <a:avLst/>
          </a:prstGeom>
        </p:spPr>
      </p:pic>
    </p:spTree>
    <p:extLst>
      <p:ext uri="{BB962C8B-B14F-4D97-AF65-F5344CB8AC3E}">
        <p14:creationId xmlns:p14="http://schemas.microsoft.com/office/powerpoint/2010/main" val="6525393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White End Slide + Dark Blue Social + NI Branding">
    <p:bg>
      <p:bgPr>
        <a:solidFill>
          <a:schemeClr val="tx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2F4463-0F46-2F42-8AC2-16916A4AEE23}"/>
              </a:ext>
            </a:extLst>
          </p:cNvPr>
          <p:cNvCxnSpPr>
            <a:cxnSpLocks/>
          </p:cNvCxnSpPr>
          <p:nvPr userDrawn="1"/>
        </p:nvCxnSpPr>
        <p:spPr>
          <a:xfrm>
            <a:off x="4184553" y="3429000"/>
            <a:ext cx="3822340" cy="0"/>
          </a:xfrm>
          <a:prstGeom prst="line">
            <a:avLst/>
          </a:prstGeom>
          <a:ln w="12700">
            <a:solidFill>
              <a:srgbClr val="31609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CE6BB9E5-556F-6749-BAD9-3CBE7AA3621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580311" y="3596404"/>
            <a:ext cx="301937" cy="301937"/>
          </a:xfrm>
          <a:prstGeom prst="rect">
            <a:avLst/>
          </a:prstGeom>
        </p:spPr>
      </p:pic>
      <p:pic>
        <p:nvPicPr>
          <p:cNvPr id="18" name="Graphic 17">
            <a:extLst>
              <a:ext uri="{FF2B5EF4-FFF2-40B4-BE49-F238E27FC236}">
                <a16:creationId xmlns:a16="http://schemas.microsoft.com/office/drawing/2014/main" id="{9B69C8D0-702C-964B-BB60-E6C2037ED07C}"/>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5945031" y="3596404"/>
            <a:ext cx="301937" cy="301937"/>
          </a:xfrm>
          <a:prstGeom prst="rect">
            <a:avLst/>
          </a:prstGeom>
        </p:spPr>
      </p:pic>
      <p:pic>
        <p:nvPicPr>
          <p:cNvPr id="19" name="Graphic 18">
            <a:extLst>
              <a:ext uri="{FF2B5EF4-FFF2-40B4-BE49-F238E27FC236}">
                <a16:creationId xmlns:a16="http://schemas.microsoft.com/office/drawing/2014/main" id="{6F0A3937-3804-4F4B-943D-36EF42CA99B0}"/>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309751" y="3596402"/>
            <a:ext cx="301937" cy="301937"/>
          </a:xfrm>
          <a:prstGeom prst="rect">
            <a:avLst/>
          </a:prstGeom>
        </p:spPr>
      </p:pic>
      <p:pic>
        <p:nvPicPr>
          <p:cNvPr id="14" name="Picture 13">
            <a:extLst>
              <a:ext uri="{FF2B5EF4-FFF2-40B4-BE49-F238E27FC236}">
                <a16:creationId xmlns:a16="http://schemas.microsoft.com/office/drawing/2014/main" id="{3E11D8BD-97E6-864F-B1B3-6C9A5B538168}"/>
              </a:ext>
            </a:extLst>
          </p:cNvPr>
          <p:cNvPicPr>
            <a:picLocks noChangeAspect="1"/>
          </p:cNvPicPr>
          <p:nvPr userDrawn="1"/>
        </p:nvPicPr>
        <p:blipFill>
          <a:blip r:embed="rId8"/>
          <a:stretch>
            <a:fillRect/>
          </a:stretch>
        </p:blipFill>
        <p:spPr>
          <a:xfrm>
            <a:off x="10607983" y="5872493"/>
            <a:ext cx="38100" cy="1498600"/>
          </a:xfrm>
          <a:prstGeom prst="rect">
            <a:avLst/>
          </a:prstGeom>
        </p:spPr>
      </p:pic>
      <p:pic>
        <p:nvPicPr>
          <p:cNvPr id="15" name="Graphic 14">
            <a:extLst>
              <a:ext uri="{FF2B5EF4-FFF2-40B4-BE49-F238E27FC236}">
                <a16:creationId xmlns:a16="http://schemas.microsoft.com/office/drawing/2014/main" id="{85E87B8E-498A-5246-BD9B-07476BBCA28C}"/>
              </a:ext>
            </a:extLst>
          </p:cNvPr>
          <p:cNvPicPr>
            <a:picLocks noChangeAspect="1"/>
          </p:cNvPicPr>
          <p:nvPr userDrawn="1"/>
        </p:nvPicPr>
        <p:blipFill>
          <a:blip r:embed="rId9">
            <a:extLst>
              <a:ext uri="{96DAC541-7B7A-43D3-8B79-37D633B846F1}">
                <asvg:svgBlip xmlns="" xmlns:asvg="http://schemas.microsoft.com/office/drawing/2016/SVG/main" r:embed="rId10"/>
              </a:ext>
            </a:extLst>
          </a:blip>
          <a:stretch>
            <a:fillRect/>
          </a:stretch>
        </p:blipFill>
        <p:spPr>
          <a:xfrm>
            <a:off x="10830808" y="5872493"/>
            <a:ext cx="679918" cy="610941"/>
          </a:xfrm>
          <a:prstGeom prst="rect">
            <a:avLst/>
          </a:prstGeom>
        </p:spPr>
      </p:pic>
      <p:pic>
        <p:nvPicPr>
          <p:cNvPr id="21" name="Graphic 20">
            <a:extLst>
              <a:ext uri="{FF2B5EF4-FFF2-40B4-BE49-F238E27FC236}">
                <a16:creationId xmlns:a16="http://schemas.microsoft.com/office/drawing/2014/main" id="{B75CB50E-011E-F648-8A37-0F134C78565B}"/>
              </a:ext>
            </a:extLst>
          </p:cNvPr>
          <p:cNvPicPr>
            <a:picLocks noChangeAspect="1"/>
          </p:cNvPicPr>
          <p:nvPr userDrawn="1"/>
        </p:nvPicPr>
        <p:blipFill>
          <a:blip r:embed="rId11">
            <a:extLst>
              <a:ext uri="{96DAC541-7B7A-43D3-8B79-37D633B846F1}">
                <asvg:svgBlip xmlns="" xmlns:asvg="http://schemas.microsoft.com/office/drawing/2016/SVG/main" r:embed="rId12"/>
              </a:ext>
            </a:extLst>
          </a:blip>
          <a:stretch>
            <a:fillRect/>
          </a:stretch>
        </p:blipFill>
        <p:spPr>
          <a:xfrm>
            <a:off x="9732456" y="5872493"/>
            <a:ext cx="669030" cy="749124"/>
          </a:xfrm>
          <a:prstGeom prst="rect">
            <a:avLst/>
          </a:prstGeom>
        </p:spPr>
      </p:pic>
      <p:sp>
        <p:nvSpPr>
          <p:cNvPr id="22" name="Slide Number Placeholder 5">
            <a:extLst>
              <a:ext uri="{FF2B5EF4-FFF2-40B4-BE49-F238E27FC236}">
                <a16:creationId xmlns:a16="http://schemas.microsoft.com/office/drawing/2014/main" id="{61D73948-B144-9443-B5D1-865B48207550}"/>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pPr/>
              <a:t>‹#›</a:t>
            </a:fld>
            <a:endParaRPr lang="en-US" sz="1400" b="1" dirty="0"/>
          </a:p>
        </p:txBody>
      </p:sp>
      <p:sp>
        <p:nvSpPr>
          <p:cNvPr id="12" name="TextBox 11">
            <a:extLst>
              <a:ext uri="{FF2B5EF4-FFF2-40B4-BE49-F238E27FC236}">
                <a16:creationId xmlns:a16="http://schemas.microsoft.com/office/drawing/2014/main" id="{20ACBCA3-BDD0-A54E-8678-7B644E16D4DF}"/>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sp>
        <p:nvSpPr>
          <p:cNvPr id="16" name="TextBox 15">
            <a:extLst>
              <a:ext uri="{FF2B5EF4-FFF2-40B4-BE49-F238E27FC236}">
                <a16:creationId xmlns:a16="http://schemas.microsoft.com/office/drawing/2014/main" id="{6B58C307-B7A7-E841-A63A-DDD32250DE6E}"/>
              </a:ext>
            </a:extLst>
          </p:cNvPr>
          <p:cNvSpPr txBox="1"/>
          <p:nvPr userDrawn="1"/>
        </p:nvSpPr>
        <p:spPr>
          <a:xfrm>
            <a:off x="4184553" y="2567180"/>
            <a:ext cx="3781244" cy="7334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bg1"/>
                </a:solidFill>
              </a:rPr>
              <a:t>InvestNI.com</a:t>
            </a:r>
            <a:endParaRPr lang="en-GB" dirty="0">
              <a:solidFill>
                <a:schemeClr val="bg1"/>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err="1">
                <a:solidFill>
                  <a:schemeClr val="bg1"/>
                </a:solidFill>
              </a:rPr>
              <a:t>invest@investni.com</a:t>
            </a:r>
            <a:endParaRPr lang="en-US" dirty="0">
              <a:solidFill>
                <a:schemeClr val="bg1"/>
              </a:solidFill>
            </a:endParaRPr>
          </a:p>
        </p:txBody>
      </p:sp>
    </p:spTree>
    <p:extLst>
      <p:ext uri="{BB962C8B-B14F-4D97-AF65-F5344CB8AC3E}">
        <p14:creationId xmlns:p14="http://schemas.microsoft.com/office/powerpoint/2010/main" val="14065163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All White + Partner Branding">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87">
            <a:extLst>
              <a:ext uri="{FF2B5EF4-FFF2-40B4-BE49-F238E27FC236}">
                <a16:creationId xmlns:a16="http://schemas.microsoft.com/office/drawing/2014/main" id="{0E9E5D6A-1436-994A-A3AD-EAC7CB82F99A}"/>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4" name="Text Placeholder 87">
            <a:extLst>
              <a:ext uri="{FF2B5EF4-FFF2-40B4-BE49-F238E27FC236}">
                <a16:creationId xmlns:a16="http://schemas.microsoft.com/office/drawing/2014/main" id="{42434E30-02E0-C24F-AE15-DE8283E109CD}"/>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sp>
        <p:nvSpPr>
          <p:cNvPr id="12" name="TextBox 11">
            <a:extLst>
              <a:ext uri="{FF2B5EF4-FFF2-40B4-BE49-F238E27FC236}">
                <a16:creationId xmlns:a16="http://schemas.microsoft.com/office/drawing/2014/main" id="{03F25D73-5CBD-A345-930B-B880C8363ADD}"/>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pic>
        <p:nvPicPr>
          <p:cNvPr id="16" name="Picture 15">
            <a:extLst>
              <a:ext uri="{FF2B5EF4-FFF2-40B4-BE49-F238E27FC236}">
                <a16:creationId xmlns:a16="http://schemas.microsoft.com/office/drawing/2014/main" id="{F7DC6AA1-C02A-2B47-BBD4-2DFC718DBF05}"/>
              </a:ext>
            </a:extLst>
          </p:cNvPr>
          <p:cNvPicPr>
            <a:picLocks noChangeAspect="1"/>
          </p:cNvPicPr>
          <p:nvPr userDrawn="1"/>
        </p:nvPicPr>
        <p:blipFill>
          <a:blip r:embed="rId2"/>
          <a:stretch>
            <a:fillRect/>
          </a:stretch>
        </p:blipFill>
        <p:spPr>
          <a:xfrm>
            <a:off x="10607983" y="5867172"/>
            <a:ext cx="38100" cy="1498600"/>
          </a:xfrm>
          <a:prstGeom prst="rect">
            <a:avLst/>
          </a:prstGeom>
        </p:spPr>
      </p:pic>
      <p:pic>
        <p:nvPicPr>
          <p:cNvPr id="17" name="Graphic 16">
            <a:extLst>
              <a:ext uri="{FF2B5EF4-FFF2-40B4-BE49-F238E27FC236}">
                <a16:creationId xmlns:a16="http://schemas.microsoft.com/office/drawing/2014/main" id="{6EEA3EAB-335A-0242-905D-0A3520DD94B0}"/>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830808" y="5867172"/>
            <a:ext cx="679918" cy="610941"/>
          </a:xfrm>
          <a:prstGeom prst="rect">
            <a:avLst/>
          </a:prstGeom>
        </p:spPr>
      </p:pic>
      <p:pic>
        <p:nvPicPr>
          <p:cNvPr id="18" name="Picture 17" descr="A close up of a sign&#10;&#10;Description automatically generated">
            <a:extLst>
              <a:ext uri="{FF2B5EF4-FFF2-40B4-BE49-F238E27FC236}">
                <a16:creationId xmlns:a16="http://schemas.microsoft.com/office/drawing/2014/main" id="{43A59818-9C43-BC42-98DD-6D699698BB1E}"/>
              </a:ext>
            </a:extLst>
          </p:cNvPr>
          <p:cNvPicPr>
            <a:picLocks noChangeAspect="1"/>
          </p:cNvPicPr>
          <p:nvPr userDrawn="1"/>
        </p:nvPicPr>
        <p:blipFill>
          <a:blip r:embed="rId5"/>
          <a:stretch>
            <a:fillRect/>
          </a:stretch>
        </p:blipFill>
        <p:spPr>
          <a:xfrm>
            <a:off x="8952525" y="6052622"/>
            <a:ext cx="1452170" cy="464219"/>
          </a:xfrm>
          <a:prstGeom prst="rect">
            <a:avLst/>
          </a:prstGeom>
        </p:spPr>
      </p:pic>
    </p:spTree>
    <p:extLst>
      <p:ext uri="{BB962C8B-B14F-4D97-AF65-F5344CB8AC3E}">
        <p14:creationId xmlns:p14="http://schemas.microsoft.com/office/powerpoint/2010/main" val="4273676047"/>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U Exit End Slide Social">
    <p:bg>
      <p:bgPr>
        <a:solidFill>
          <a:schemeClr val="tx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2F4463-0F46-2F42-8AC2-16916A4AEE23}"/>
              </a:ext>
            </a:extLst>
          </p:cNvPr>
          <p:cNvCxnSpPr>
            <a:cxnSpLocks/>
          </p:cNvCxnSpPr>
          <p:nvPr userDrawn="1"/>
        </p:nvCxnSpPr>
        <p:spPr>
          <a:xfrm>
            <a:off x="4184553" y="3429000"/>
            <a:ext cx="382234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D3C41523-70D4-3441-8A39-8277B497D8C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580311" y="3596404"/>
            <a:ext cx="301937" cy="301937"/>
          </a:xfrm>
          <a:prstGeom prst="rect">
            <a:avLst/>
          </a:prstGeom>
        </p:spPr>
      </p:pic>
      <p:pic>
        <p:nvPicPr>
          <p:cNvPr id="14" name="Graphic 13">
            <a:extLst>
              <a:ext uri="{FF2B5EF4-FFF2-40B4-BE49-F238E27FC236}">
                <a16:creationId xmlns:a16="http://schemas.microsoft.com/office/drawing/2014/main" id="{351ADECD-E64E-9141-9C30-02982272F388}"/>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5945031" y="3596404"/>
            <a:ext cx="301937" cy="301937"/>
          </a:xfrm>
          <a:prstGeom prst="rect">
            <a:avLst/>
          </a:prstGeom>
        </p:spPr>
      </p:pic>
      <p:pic>
        <p:nvPicPr>
          <p:cNvPr id="16" name="Graphic 15">
            <a:extLst>
              <a:ext uri="{FF2B5EF4-FFF2-40B4-BE49-F238E27FC236}">
                <a16:creationId xmlns:a16="http://schemas.microsoft.com/office/drawing/2014/main" id="{A774A62D-E2DF-ED4E-9466-8C02410DF0B8}"/>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309751" y="3596402"/>
            <a:ext cx="301937" cy="301937"/>
          </a:xfrm>
          <a:prstGeom prst="rect">
            <a:avLst/>
          </a:prstGeom>
        </p:spPr>
      </p:pic>
      <p:sp>
        <p:nvSpPr>
          <p:cNvPr id="19" name="Slide Number Placeholder 5">
            <a:extLst>
              <a:ext uri="{FF2B5EF4-FFF2-40B4-BE49-F238E27FC236}">
                <a16:creationId xmlns:a16="http://schemas.microsoft.com/office/drawing/2014/main" id="{009254E4-4C3C-1D44-B909-0460ED815BD3}"/>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bg1"/>
                </a:solidFill>
              </a:rPr>
              <a:pPr/>
              <a:t>‹#›</a:t>
            </a:fld>
            <a:endParaRPr lang="en-US" sz="1400" b="1" dirty="0">
              <a:solidFill>
                <a:schemeClr val="bg1"/>
              </a:solidFill>
            </a:endParaRPr>
          </a:p>
        </p:txBody>
      </p:sp>
      <p:sp>
        <p:nvSpPr>
          <p:cNvPr id="11" name="TextBox 10">
            <a:extLst>
              <a:ext uri="{FF2B5EF4-FFF2-40B4-BE49-F238E27FC236}">
                <a16:creationId xmlns:a16="http://schemas.microsoft.com/office/drawing/2014/main" id="{6AE34D24-CD48-9547-ABFA-AC09CC5F34CD}"/>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sp>
        <p:nvSpPr>
          <p:cNvPr id="17" name="TextBox 16">
            <a:extLst>
              <a:ext uri="{FF2B5EF4-FFF2-40B4-BE49-F238E27FC236}">
                <a16:creationId xmlns:a16="http://schemas.microsoft.com/office/drawing/2014/main" id="{ABBE4F1E-9F5F-1A47-B1F8-9516EA5B8E8C}"/>
              </a:ext>
            </a:extLst>
          </p:cNvPr>
          <p:cNvSpPr txBox="1"/>
          <p:nvPr userDrawn="1"/>
        </p:nvSpPr>
        <p:spPr>
          <a:xfrm>
            <a:off x="4184553" y="2567180"/>
            <a:ext cx="3781244" cy="7334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bg1"/>
                </a:solidFill>
              </a:rPr>
              <a:t>InvestNI.com</a:t>
            </a:r>
            <a:endParaRPr lang="en-GB" dirty="0">
              <a:solidFill>
                <a:schemeClr val="bg1"/>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err="1">
                <a:solidFill>
                  <a:schemeClr val="bg1"/>
                </a:solidFill>
              </a:rPr>
              <a:t>invest@investni.com</a:t>
            </a:r>
            <a:endParaRPr lang="en-US" dirty="0">
              <a:solidFill>
                <a:schemeClr val="bg1"/>
              </a:solidFill>
            </a:endParaRPr>
          </a:p>
        </p:txBody>
      </p:sp>
      <p:pic>
        <p:nvPicPr>
          <p:cNvPr id="13" name="Picture 12">
            <a:extLst>
              <a:ext uri="{FF2B5EF4-FFF2-40B4-BE49-F238E27FC236}">
                <a16:creationId xmlns:a16="http://schemas.microsoft.com/office/drawing/2014/main" id="{80169E01-08AE-B04F-99A7-319B0C1034D5}"/>
              </a:ext>
            </a:extLst>
          </p:cNvPr>
          <p:cNvPicPr>
            <a:picLocks noChangeAspect="1"/>
          </p:cNvPicPr>
          <p:nvPr userDrawn="1"/>
        </p:nvPicPr>
        <p:blipFill>
          <a:blip r:embed="rId8"/>
          <a:stretch>
            <a:fillRect/>
          </a:stretch>
        </p:blipFill>
        <p:spPr>
          <a:xfrm>
            <a:off x="10830808" y="5870354"/>
            <a:ext cx="680706" cy="615877"/>
          </a:xfrm>
          <a:prstGeom prst="rect">
            <a:avLst/>
          </a:prstGeom>
        </p:spPr>
      </p:pic>
      <p:pic>
        <p:nvPicPr>
          <p:cNvPr id="20" name="Picture 19">
            <a:extLst>
              <a:ext uri="{FF2B5EF4-FFF2-40B4-BE49-F238E27FC236}">
                <a16:creationId xmlns:a16="http://schemas.microsoft.com/office/drawing/2014/main" id="{931B9DF1-652E-7D45-87EC-3EB3C2F09EC3}"/>
              </a:ext>
            </a:extLst>
          </p:cNvPr>
          <p:cNvPicPr>
            <a:picLocks noChangeAspect="1"/>
          </p:cNvPicPr>
          <p:nvPr userDrawn="1"/>
        </p:nvPicPr>
        <p:blipFill>
          <a:blip r:embed="rId9"/>
          <a:stretch>
            <a:fillRect/>
          </a:stretch>
        </p:blipFill>
        <p:spPr>
          <a:xfrm>
            <a:off x="10607982" y="5855698"/>
            <a:ext cx="46282" cy="1820432"/>
          </a:xfrm>
          <a:prstGeom prst="rect">
            <a:avLst/>
          </a:prstGeom>
        </p:spPr>
      </p:pic>
      <p:pic>
        <p:nvPicPr>
          <p:cNvPr id="18" name="Picture 17" descr="A close up of a sign&#10;&#10;Description automatically generated">
            <a:extLst>
              <a:ext uri="{FF2B5EF4-FFF2-40B4-BE49-F238E27FC236}">
                <a16:creationId xmlns:a16="http://schemas.microsoft.com/office/drawing/2014/main" id="{307D08F3-E234-C043-8939-8F02BB756D88}"/>
              </a:ext>
            </a:extLst>
          </p:cNvPr>
          <p:cNvPicPr>
            <a:picLocks noChangeAspect="1"/>
          </p:cNvPicPr>
          <p:nvPr userDrawn="1"/>
        </p:nvPicPr>
        <p:blipFill>
          <a:blip r:embed="rId10"/>
          <a:stretch>
            <a:fillRect/>
          </a:stretch>
        </p:blipFill>
        <p:spPr>
          <a:xfrm>
            <a:off x="9955613" y="6067060"/>
            <a:ext cx="429544" cy="408279"/>
          </a:xfrm>
          <a:prstGeom prst="rect">
            <a:avLst/>
          </a:prstGeom>
        </p:spPr>
      </p:pic>
    </p:spTree>
    <p:extLst>
      <p:ext uri="{BB962C8B-B14F-4D97-AF65-F5344CB8AC3E}">
        <p14:creationId xmlns:p14="http://schemas.microsoft.com/office/powerpoint/2010/main" val="318109249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U Exit End Slide + Social + Partner Branding">
    <p:bg>
      <p:bgPr>
        <a:solidFill>
          <a:schemeClr val="tx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2F4463-0F46-2F42-8AC2-16916A4AEE23}"/>
              </a:ext>
            </a:extLst>
          </p:cNvPr>
          <p:cNvCxnSpPr>
            <a:cxnSpLocks/>
          </p:cNvCxnSpPr>
          <p:nvPr userDrawn="1"/>
        </p:nvCxnSpPr>
        <p:spPr>
          <a:xfrm>
            <a:off x="4184553" y="3429000"/>
            <a:ext cx="3822340" cy="0"/>
          </a:xfrm>
          <a:prstGeom prst="line">
            <a:avLst/>
          </a:prstGeom>
          <a:ln w="12700">
            <a:solidFill>
              <a:srgbClr val="31609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CE6BB9E5-556F-6749-BAD9-3CBE7AA3621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580311" y="3596404"/>
            <a:ext cx="301937" cy="301937"/>
          </a:xfrm>
          <a:prstGeom prst="rect">
            <a:avLst/>
          </a:prstGeom>
        </p:spPr>
      </p:pic>
      <p:pic>
        <p:nvPicPr>
          <p:cNvPr id="18" name="Graphic 17">
            <a:extLst>
              <a:ext uri="{FF2B5EF4-FFF2-40B4-BE49-F238E27FC236}">
                <a16:creationId xmlns:a16="http://schemas.microsoft.com/office/drawing/2014/main" id="{9B69C8D0-702C-964B-BB60-E6C2037ED07C}"/>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5945031" y="3596404"/>
            <a:ext cx="301937" cy="301937"/>
          </a:xfrm>
          <a:prstGeom prst="rect">
            <a:avLst/>
          </a:prstGeom>
        </p:spPr>
      </p:pic>
      <p:pic>
        <p:nvPicPr>
          <p:cNvPr id="19" name="Graphic 18">
            <a:extLst>
              <a:ext uri="{FF2B5EF4-FFF2-40B4-BE49-F238E27FC236}">
                <a16:creationId xmlns:a16="http://schemas.microsoft.com/office/drawing/2014/main" id="{6F0A3937-3804-4F4B-943D-36EF42CA99B0}"/>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309751" y="3596402"/>
            <a:ext cx="301937" cy="301937"/>
          </a:xfrm>
          <a:prstGeom prst="rect">
            <a:avLst/>
          </a:prstGeom>
        </p:spPr>
      </p:pic>
      <p:sp>
        <p:nvSpPr>
          <p:cNvPr id="22" name="Slide Number Placeholder 5">
            <a:extLst>
              <a:ext uri="{FF2B5EF4-FFF2-40B4-BE49-F238E27FC236}">
                <a16:creationId xmlns:a16="http://schemas.microsoft.com/office/drawing/2014/main" id="{61D73948-B144-9443-B5D1-865B48207550}"/>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bg1"/>
                </a:solidFill>
              </a:rPr>
              <a:pPr/>
              <a:t>‹#›</a:t>
            </a:fld>
            <a:endParaRPr lang="en-US" sz="1400" b="1" dirty="0">
              <a:solidFill>
                <a:schemeClr val="bg1"/>
              </a:solidFill>
            </a:endParaRPr>
          </a:p>
        </p:txBody>
      </p:sp>
      <p:sp>
        <p:nvSpPr>
          <p:cNvPr id="12" name="TextBox 11">
            <a:extLst>
              <a:ext uri="{FF2B5EF4-FFF2-40B4-BE49-F238E27FC236}">
                <a16:creationId xmlns:a16="http://schemas.microsoft.com/office/drawing/2014/main" id="{20ACBCA3-BDD0-A54E-8678-7B644E16D4DF}"/>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sp>
        <p:nvSpPr>
          <p:cNvPr id="16" name="TextBox 15">
            <a:extLst>
              <a:ext uri="{FF2B5EF4-FFF2-40B4-BE49-F238E27FC236}">
                <a16:creationId xmlns:a16="http://schemas.microsoft.com/office/drawing/2014/main" id="{6B58C307-B7A7-E841-A63A-DDD32250DE6E}"/>
              </a:ext>
            </a:extLst>
          </p:cNvPr>
          <p:cNvSpPr txBox="1"/>
          <p:nvPr userDrawn="1"/>
        </p:nvSpPr>
        <p:spPr>
          <a:xfrm>
            <a:off x="4184553" y="2567180"/>
            <a:ext cx="3781244" cy="7334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bg1"/>
                </a:solidFill>
              </a:rPr>
              <a:t>InvestNI.com</a:t>
            </a:r>
            <a:endParaRPr lang="en-GB" dirty="0">
              <a:solidFill>
                <a:schemeClr val="bg1"/>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err="1">
                <a:solidFill>
                  <a:schemeClr val="bg1"/>
                </a:solidFill>
              </a:rPr>
              <a:t>invest@investni.com</a:t>
            </a:r>
            <a:endParaRPr lang="en-US" dirty="0">
              <a:solidFill>
                <a:schemeClr val="bg1"/>
              </a:solidFill>
            </a:endParaRPr>
          </a:p>
        </p:txBody>
      </p:sp>
      <p:pic>
        <p:nvPicPr>
          <p:cNvPr id="20" name="Picture 19">
            <a:extLst>
              <a:ext uri="{FF2B5EF4-FFF2-40B4-BE49-F238E27FC236}">
                <a16:creationId xmlns:a16="http://schemas.microsoft.com/office/drawing/2014/main" id="{F380BAF9-EB58-7C45-8267-1B6AD913620A}"/>
              </a:ext>
            </a:extLst>
          </p:cNvPr>
          <p:cNvPicPr>
            <a:picLocks noChangeAspect="1"/>
          </p:cNvPicPr>
          <p:nvPr userDrawn="1"/>
        </p:nvPicPr>
        <p:blipFill>
          <a:blip r:embed="rId8"/>
          <a:stretch>
            <a:fillRect/>
          </a:stretch>
        </p:blipFill>
        <p:spPr>
          <a:xfrm>
            <a:off x="10830808" y="5870354"/>
            <a:ext cx="680706" cy="615877"/>
          </a:xfrm>
          <a:prstGeom prst="rect">
            <a:avLst/>
          </a:prstGeom>
        </p:spPr>
      </p:pic>
      <p:cxnSp>
        <p:nvCxnSpPr>
          <p:cNvPr id="23" name="Straight Connector 22">
            <a:extLst>
              <a:ext uri="{FF2B5EF4-FFF2-40B4-BE49-F238E27FC236}">
                <a16:creationId xmlns:a16="http://schemas.microsoft.com/office/drawing/2014/main" id="{8F6EFD96-DC94-A346-9025-4E608C5E17A3}"/>
              </a:ext>
            </a:extLst>
          </p:cNvPr>
          <p:cNvCxnSpPr>
            <a:cxnSpLocks/>
          </p:cNvCxnSpPr>
          <p:nvPr userDrawn="1"/>
        </p:nvCxnSpPr>
        <p:spPr>
          <a:xfrm>
            <a:off x="10610381" y="5855698"/>
            <a:ext cx="1" cy="1002302"/>
          </a:xfrm>
          <a:prstGeom prst="line">
            <a:avLst/>
          </a:prstGeom>
          <a:ln w="15875">
            <a:solidFill>
              <a:srgbClr val="999999"/>
            </a:solidFill>
          </a:ln>
        </p:spPr>
        <p:style>
          <a:lnRef idx="1">
            <a:schemeClr val="dk1"/>
          </a:lnRef>
          <a:fillRef idx="0">
            <a:schemeClr val="dk1"/>
          </a:fillRef>
          <a:effectRef idx="0">
            <a:schemeClr val="dk1"/>
          </a:effectRef>
          <a:fontRef idx="minor">
            <a:schemeClr val="tx1"/>
          </a:fontRef>
        </p:style>
      </p:cxnSp>
      <p:pic>
        <p:nvPicPr>
          <p:cNvPr id="13" name="Picture 12" descr="A close up of a sign&#10;&#10;Description automatically generated">
            <a:extLst>
              <a:ext uri="{FF2B5EF4-FFF2-40B4-BE49-F238E27FC236}">
                <a16:creationId xmlns:a16="http://schemas.microsoft.com/office/drawing/2014/main" id="{5F3C7745-8A5B-8649-96D9-339EBA85ABF7}"/>
              </a:ext>
            </a:extLst>
          </p:cNvPr>
          <p:cNvPicPr>
            <a:picLocks noChangeAspect="1"/>
          </p:cNvPicPr>
          <p:nvPr userDrawn="1"/>
        </p:nvPicPr>
        <p:blipFill>
          <a:blip r:embed="rId9"/>
          <a:stretch>
            <a:fillRect/>
          </a:stretch>
        </p:blipFill>
        <p:spPr>
          <a:xfrm>
            <a:off x="11171161" y="350748"/>
            <a:ext cx="339017" cy="322234"/>
          </a:xfrm>
          <a:prstGeom prst="rect">
            <a:avLst/>
          </a:prstGeom>
        </p:spPr>
      </p:pic>
      <p:pic>
        <p:nvPicPr>
          <p:cNvPr id="14" name="Picture 13"/>
          <p:cNvPicPr/>
          <p:nvPr userDrawn="1"/>
        </p:nvPicPr>
        <p:blipFill>
          <a:blip r:embed="rId10" cstate="print">
            <a:extLst>
              <a:ext uri="{28A0092B-C50C-407E-A947-70E740481C1C}">
                <a14:useLocalDpi xmlns:a14="http://schemas.microsoft.com/office/drawing/2010/main" val="0"/>
              </a:ext>
            </a:extLst>
          </a:blip>
          <a:stretch>
            <a:fillRect/>
          </a:stretch>
        </p:blipFill>
        <p:spPr>
          <a:xfrm>
            <a:off x="8546413" y="6205121"/>
            <a:ext cx="1969207" cy="301373"/>
          </a:xfrm>
          <a:prstGeom prst="rect">
            <a:avLst/>
          </a:prstGeom>
        </p:spPr>
      </p:pic>
    </p:spTree>
    <p:extLst>
      <p:ext uri="{BB962C8B-B14F-4D97-AF65-F5344CB8AC3E}">
        <p14:creationId xmlns:p14="http://schemas.microsoft.com/office/powerpoint/2010/main" val="341726899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EU Exit  End Slide + Navy Hex + Partner Branding">
    <p:bg>
      <p:bgPr>
        <a:solidFill>
          <a:schemeClr val="tx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1D2F8B07-DC2E-6D41-8CE5-0E9D9ED1055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421886" y="2567180"/>
            <a:ext cx="22972880" cy="12922245"/>
          </a:xfrm>
          <a:prstGeom prst="rect">
            <a:avLst/>
          </a:prstGeom>
        </p:spPr>
      </p:pic>
      <p:pic>
        <p:nvPicPr>
          <p:cNvPr id="3" name="Picture 2" descr="A picture containing drawing, food&#10;&#10;Description automatically generated">
            <a:extLst>
              <a:ext uri="{FF2B5EF4-FFF2-40B4-BE49-F238E27FC236}">
                <a16:creationId xmlns:a16="http://schemas.microsoft.com/office/drawing/2014/main" id="{495B5A67-1E9A-4C4F-ACB8-251DBFE19B0E}"/>
              </a:ext>
            </a:extLst>
          </p:cNvPr>
          <p:cNvPicPr>
            <a:picLocks noChangeAspect="1"/>
          </p:cNvPicPr>
          <p:nvPr userDrawn="1"/>
        </p:nvPicPr>
        <p:blipFill>
          <a:blip r:embed="rId4"/>
          <a:stretch>
            <a:fillRect/>
          </a:stretch>
        </p:blipFill>
        <p:spPr>
          <a:xfrm>
            <a:off x="8950057" y="6043766"/>
            <a:ext cx="1447800" cy="469900"/>
          </a:xfrm>
          <a:prstGeom prst="rect">
            <a:avLst/>
          </a:prstGeom>
        </p:spPr>
      </p:pic>
      <p:cxnSp>
        <p:nvCxnSpPr>
          <p:cNvPr id="10" name="Straight Connector 9">
            <a:extLst>
              <a:ext uri="{FF2B5EF4-FFF2-40B4-BE49-F238E27FC236}">
                <a16:creationId xmlns:a16="http://schemas.microsoft.com/office/drawing/2014/main" id="{FD2F4463-0F46-2F42-8AC2-16916A4AEE23}"/>
              </a:ext>
            </a:extLst>
          </p:cNvPr>
          <p:cNvCxnSpPr>
            <a:cxnSpLocks/>
          </p:cNvCxnSpPr>
          <p:nvPr userDrawn="1"/>
        </p:nvCxnSpPr>
        <p:spPr>
          <a:xfrm>
            <a:off x="4184553" y="3429000"/>
            <a:ext cx="382234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C25AB298-1BE1-604E-B8AB-32E0C352559A}"/>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5580311" y="3596404"/>
            <a:ext cx="301937" cy="301937"/>
          </a:xfrm>
          <a:prstGeom prst="rect">
            <a:avLst/>
          </a:prstGeom>
        </p:spPr>
      </p:pic>
      <p:pic>
        <p:nvPicPr>
          <p:cNvPr id="18" name="Graphic 17">
            <a:extLst>
              <a:ext uri="{FF2B5EF4-FFF2-40B4-BE49-F238E27FC236}">
                <a16:creationId xmlns:a16="http://schemas.microsoft.com/office/drawing/2014/main" id="{3FFBA2C1-5C1C-B944-90D1-9D8E1F1AB0BB}"/>
              </a:ext>
            </a:extLst>
          </p:cNvPr>
          <p:cNvPicPr>
            <a:picLocks noChangeAspect="1"/>
          </p:cNvPicPr>
          <p:nvPr userDrawn="1"/>
        </p:nvPicPr>
        <p:blipFill>
          <a:blip r:embed="rId7">
            <a:extLst>
              <a:ext uri="{96DAC541-7B7A-43D3-8B79-37D633B846F1}">
                <asvg:svgBlip xmlns="" xmlns:asvg="http://schemas.microsoft.com/office/drawing/2016/SVG/main" r:embed="rId8"/>
              </a:ext>
            </a:extLst>
          </a:blip>
          <a:srcRect/>
          <a:stretch/>
        </p:blipFill>
        <p:spPr>
          <a:xfrm>
            <a:off x="5945031" y="3596404"/>
            <a:ext cx="301937" cy="301937"/>
          </a:xfrm>
          <a:prstGeom prst="rect">
            <a:avLst/>
          </a:prstGeom>
        </p:spPr>
      </p:pic>
      <p:pic>
        <p:nvPicPr>
          <p:cNvPr id="19" name="Graphic 18">
            <a:extLst>
              <a:ext uri="{FF2B5EF4-FFF2-40B4-BE49-F238E27FC236}">
                <a16:creationId xmlns:a16="http://schemas.microsoft.com/office/drawing/2014/main" id="{C6FC9651-9B19-BA4F-B835-38A8CF037690}"/>
              </a:ext>
            </a:extLst>
          </p:cNvPr>
          <p:cNvPicPr>
            <a:picLocks noChangeAspect="1"/>
          </p:cNvPicPr>
          <p:nvPr userDrawn="1"/>
        </p:nvPicPr>
        <p:blipFill>
          <a:blip r:embed="rId9">
            <a:extLst>
              <a:ext uri="{96DAC541-7B7A-43D3-8B79-37D633B846F1}">
                <asvg:svgBlip xmlns="" xmlns:asvg="http://schemas.microsoft.com/office/drawing/2016/SVG/main" r:embed="rId10"/>
              </a:ext>
            </a:extLst>
          </a:blip>
          <a:stretch>
            <a:fillRect/>
          </a:stretch>
        </p:blipFill>
        <p:spPr>
          <a:xfrm>
            <a:off x="6309751" y="3596402"/>
            <a:ext cx="301937" cy="301937"/>
          </a:xfrm>
          <a:prstGeom prst="rect">
            <a:avLst/>
          </a:prstGeom>
        </p:spPr>
      </p:pic>
      <p:sp>
        <p:nvSpPr>
          <p:cNvPr id="16" name="Slide Number Placeholder 5">
            <a:extLst>
              <a:ext uri="{FF2B5EF4-FFF2-40B4-BE49-F238E27FC236}">
                <a16:creationId xmlns:a16="http://schemas.microsoft.com/office/drawing/2014/main" id="{76395A78-B289-6B41-BC17-17C7AE9277EF}"/>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bg1"/>
                </a:solidFill>
              </a:rPr>
              <a:pPr/>
              <a:t>‹#›</a:t>
            </a:fld>
            <a:endParaRPr lang="en-US" sz="1400" b="1" dirty="0">
              <a:solidFill>
                <a:schemeClr val="bg1"/>
              </a:solidFill>
            </a:endParaRPr>
          </a:p>
        </p:txBody>
      </p:sp>
      <p:sp>
        <p:nvSpPr>
          <p:cNvPr id="11" name="TextBox 10">
            <a:extLst>
              <a:ext uri="{FF2B5EF4-FFF2-40B4-BE49-F238E27FC236}">
                <a16:creationId xmlns:a16="http://schemas.microsoft.com/office/drawing/2014/main" id="{E7FA25EA-3AE2-FE43-8300-4DB6E9A37059}"/>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sp>
        <p:nvSpPr>
          <p:cNvPr id="14" name="TextBox 13">
            <a:extLst>
              <a:ext uri="{FF2B5EF4-FFF2-40B4-BE49-F238E27FC236}">
                <a16:creationId xmlns:a16="http://schemas.microsoft.com/office/drawing/2014/main" id="{208EA3A6-8010-E441-BE76-B309F64D0C3E}"/>
              </a:ext>
            </a:extLst>
          </p:cNvPr>
          <p:cNvSpPr txBox="1"/>
          <p:nvPr userDrawn="1"/>
        </p:nvSpPr>
        <p:spPr>
          <a:xfrm>
            <a:off x="4184553" y="2567180"/>
            <a:ext cx="3781244" cy="7334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bg1"/>
                </a:solidFill>
              </a:rPr>
              <a:t>InvestNI.com</a:t>
            </a:r>
            <a:endParaRPr lang="en-GB" dirty="0">
              <a:solidFill>
                <a:schemeClr val="bg1"/>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err="1">
                <a:solidFill>
                  <a:schemeClr val="bg1"/>
                </a:solidFill>
              </a:rPr>
              <a:t>invest@investni.com</a:t>
            </a:r>
            <a:endParaRPr lang="en-US" dirty="0">
              <a:solidFill>
                <a:schemeClr val="bg1"/>
              </a:solidFill>
            </a:endParaRPr>
          </a:p>
        </p:txBody>
      </p:sp>
      <p:pic>
        <p:nvPicPr>
          <p:cNvPr id="15" name="Picture 14">
            <a:extLst>
              <a:ext uri="{FF2B5EF4-FFF2-40B4-BE49-F238E27FC236}">
                <a16:creationId xmlns:a16="http://schemas.microsoft.com/office/drawing/2014/main" id="{C17D0C73-E1EA-2248-919C-97AFE31965A8}"/>
              </a:ext>
            </a:extLst>
          </p:cNvPr>
          <p:cNvPicPr>
            <a:picLocks noChangeAspect="1"/>
          </p:cNvPicPr>
          <p:nvPr userDrawn="1"/>
        </p:nvPicPr>
        <p:blipFill>
          <a:blip r:embed="rId11"/>
          <a:stretch>
            <a:fillRect/>
          </a:stretch>
        </p:blipFill>
        <p:spPr>
          <a:xfrm>
            <a:off x="10830808" y="5865223"/>
            <a:ext cx="680706" cy="615877"/>
          </a:xfrm>
          <a:prstGeom prst="rect">
            <a:avLst/>
          </a:prstGeom>
        </p:spPr>
      </p:pic>
      <p:cxnSp>
        <p:nvCxnSpPr>
          <p:cNvPr id="22" name="Straight Connector 21">
            <a:extLst>
              <a:ext uri="{FF2B5EF4-FFF2-40B4-BE49-F238E27FC236}">
                <a16:creationId xmlns:a16="http://schemas.microsoft.com/office/drawing/2014/main" id="{13530D08-69B4-4B47-BB74-D364BF918816}"/>
              </a:ext>
            </a:extLst>
          </p:cNvPr>
          <p:cNvCxnSpPr>
            <a:cxnSpLocks/>
          </p:cNvCxnSpPr>
          <p:nvPr userDrawn="1"/>
        </p:nvCxnSpPr>
        <p:spPr>
          <a:xfrm>
            <a:off x="10607982" y="5865223"/>
            <a:ext cx="1" cy="1002302"/>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pic>
        <p:nvPicPr>
          <p:cNvPr id="21" name="Picture 20" descr="A close up of a sign&#10;&#10;Description automatically generated">
            <a:extLst>
              <a:ext uri="{FF2B5EF4-FFF2-40B4-BE49-F238E27FC236}">
                <a16:creationId xmlns:a16="http://schemas.microsoft.com/office/drawing/2014/main" id="{92893BC8-6E4D-9B4B-B770-970F602C00A8}"/>
              </a:ext>
            </a:extLst>
          </p:cNvPr>
          <p:cNvPicPr>
            <a:picLocks noChangeAspect="1"/>
          </p:cNvPicPr>
          <p:nvPr userDrawn="1"/>
        </p:nvPicPr>
        <p:blipFill>
          <a:blip r:embed="rId12"/>
          <a:stretch>
            <a:fillRect/>
          </a:stretch>
        </p:blipFill>
        <p:spPr>
          <a:xfrm>
            <a:off x="11171161" y="350748"/>
            <a:ext cx="339017" cy="322234"/>
          </a:xfrm>
          <a:prstGeom prst="rect">
            <a:avLst/>
          </a:prstGeom>
        </p:spPr>
      </p:pic>
    </p:spTree>
    <p:extLst>
      <p:ext uri="{BB962C8B-B14F-4D97-AF65-F5344CB8AC3E}">
        <p14:creationId xmlns:p14="http://schemas.microsoft.com/office/powerpoint/2010/main" val="276927536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U Exit End Slide + Navy Hex">
    <p:bg>
      <p:bgPr>
        <a:solidFill>
          <a:schemeClr val="tx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1D2F8B07-DC2E-6D41-8CE5-0E9D9ED1055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923536" y="2528705"/>
            <a:ext cx="22972880" cy="12922245"/>
          </a:xfrm>
          <a:prstGeom prst="rect">
            <a:avLst/>
          </a:prstGeom>
        </p:spPr>
      </p:pic>
      <p:cxnSp>
        <p:nvCxnSpPr>
          <p:cNvPr id="10" name="Straight Connector 9">
            <a:extLst>
              <a:ext uri="{FF2B5EF4-FFF2-40B4-BE49-F238E27FC236}">
                <a16:creationId xmlns:a16="http://schemas.microsoft.com/office/drawing/2014/main" id="{FD2F4463-0F46-2F42-8AC2-16916A4AEE23}"/>
              </a:ext>
            </a:extLst>
          </p:cNvPr>
          <p:cNvCxnSpPr>
            <a:cxnSpLocks/>
          </p:cNvCxnSpPr>
          <p:nvPr userDrawn="1"/>
        </p:nvCxnSpPr>
        <p:spPr>
          <a:xfrm>
            <a:off x="4184553" y="3429000"/>
            <a:ext cx="382234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C25AB298-1BE1-604E-B8AB-32E0C352559A}"/>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580311" y="3596404"/>
            <a:ext cx="301937" cy="301937"/>
          </a:xfrm>
          <a:prstGeom prst="rect">
            <a:avLst/>
          </a:prstGeom>
        </p:spPr>
      </p:pic>
      <p:pic>
        <p:nvPicPr>
          <p:cNvPr id="18" name="Graphic 17">
            <a:extLst>
              <a:ext uri="{FF2B5EF4-FFF2-40B4-BE49-F238E27FC236}">
                <a16:creationId xmlns:a16="http://schemas.microsoft.com/office/drawing/2014/main" id="{3FFBA2C1-5C1C-B944-90D1-9D8E1F1AB0BB}"/>
              </a:ext>
            </a:extLst>
          </p:cNvPr>
          <p:cNvPicPr>
            <a:picLocks noChangeAspect="1"/>
          </p:cNvPicPr>
          <p:nvPr userDrawn="1"/>
        </p:nvPicPr>
        <p:blipFill>
          <a:blip r:embed="rId6">
            <a:extLst>
              <a:ext uri="{96DAC541-7B7A-43D3-8B79-37D633B846F1}">
                <asvg:svgBlip xmlns="" xmlns:asvg="http://schemas.microsoft.com/office/drawing/2016/SVG/main" r:embed="rId7"/>
              </a:ext>
            </a:extLst>
          </a:blip>
          <a:srcRect/>
          <a:stretch/>
        </p:blipFill>
        <p:spPr>
          <a:xfrm>
            <a:off x="5945031" y="3596404"/>
            <a:ext cx="301937" cy="301937"/>
          </a:xfrm>
          <a:prstGeom prst="rect">
            <a:avLst/>
          </a:prstGeom>
        </p:spPr>
      </p:pic>
      <p:pic>
        <p:nvPicPr>
          <p:cNvPr id="19" name="Graphic 18">
            <a:extLst>
              <a:ext uri="{FF2B5EF4-FFF2-40B4-BE49-F238E27FC236}">
                <a16:creationId xmlns:a16="http://schemas.microsoft.com/office/drawing/2014/main" id="{C6FC9651-9B19-BA4F-B835-38A8CF037690}"/>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6309751" y="3596402"/>
            <a:ext cx="301937" cy="301937"/>
          </a:xfrm>
          <a:prstGeom prst="rect">
            <a:avLst/>
          </a:prstGeom>
        </p:spPr>
      </p:pic>
      <p:sp>
        <p:nvSpPr>
          <p:cNvPr id="16" name="Slide Number Placeholder 5">
            <a:extLst>
              <a:ext uri="{FF2B5EF4-FFF2-40B4-BE49-F238E27FC236}">
                <a16:creationId xmlns:a16="http://schemas.microsoft.com/office/drawing/2014/main" id="{76395A78-B289-6B41-BC17-17C7AE9277EF}"/>
              </a:ext>
            </a:extLst>
          </p:cNvPr>
          <p:cNvSpPr txBox="1">
            <a:spLocks/>
          </p:cNvSpPr>
          <p:nvPr userDrawn="1"/>
        </p:nvSpPr>
        <p:spPr>
          <a:xfrm>
            <a:off x="680720" y="6236619"/>
            <a:ext cx="679918" cy="365125"/>
          </a:xfrm>
          <a:prstGeom prst="rect">
            <a:avLst/>
          </a:prstGeom>
        </p:spPr>
        <p:txBody>
          <a:bodyPr vert="horz" lIns="0" tIns="0" rIns="0" bIns="0" rtlCol="0" anchor="ctr"/>
          <a:lstStyle>
            <a:defPPr>
              <a:defRPr lang="en-US"/>
            </a:defPPr>
            <a:lvl1pPr marL="0" algn="l" defTabSz="914400" rtl="0" eaLnBrk="1" latinLnBrk="0" hangingPunct="1">
              <a:defRPr sz="1000" kern="1200" baseline="0">
                <a:solidFill>
                  <a:srgbClr val="2D2D2C"/>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4DF2FE-5FC5-3247-A0CD-A64D842A61A9}" type="slidenum">
              <a:rPr lang="en-US" sz="1400" b="1" smtClean="0">
                <a:solidFill>
                  <a:schemeClr val="bg1"/>
                </a:solidFill>
              </a:rPr>
              <a:pPr/>
              <a:t>‹#›</a:t>
            </a:fld>
            <a:endParaRPr lang="en-US" sz="1400" b="1" dirty="0">
              <a:solidFill>
                <a:schemeClr val="bg1"/>
              </a:solidFill>
            </a:endParaRPr>
          </a:p>
        </p:txBody>
      </p:sp>
      <p:sp>
        <p:nvSpPr>
          <p:cNvPr id="11" name="TextBox 10">
            <a:extLst>
              <a:ext uri="{FF2B5EF4-FFF2-40B4-BE49-F238E27FC236}">
                <a16:creationId xmlns:a16="http://schemas.microsoft.com/office/drawing/2014/main" id="{E7FA25EA-3AE2-FE43-8300-4DB6E9A37059}"/>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sp>
        <p:nvSpPr>
          <p:cNvPr id="14" name="TextBox 13">
            <a:extLst>
              <a:ext uri="{FF2B5EF4-FFF2-40B4-BE49-F238E27FC236}">
                <a16:creationId xmlns:a16="http://schemas.microsoft.com/office/drawing/2014/main" id="{208EA3A6-8010-E441-BE76-B309F64D0C3E}"/>
              </a:ext>
            </a:extLst>
          </p:cNvPr>
          <p:cNvSpPr txBox="1"/>
          <p:nvPr userDrawn="1"/>
        </p:nvSpPr>
        <p:spPr>
          <a:xfrm>
            <a:off x="4184553" y="2567180"/>
            <a:ext cx="3781244" cy="7334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bg1"/>
                </a:solidFill>
              </a:rPr>
              <a:t>InvestNI.com</a:t>
            </a:r>
            <a:endParaRPr lang="en-GB" dirty="0">
              <a:solidFill>
                <a:schemeClr val="bg1"/>
              </a:solidFil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en-GB" dirty="0" err="1">
                <a:solidFill>
                  <a:schemeClr val="bg1"/>
                </a:solidFill>
              </a:rPr>
              <a:t>invest@investni.com</a:t>
            </a:r>
            <a:endParaRPr lang="en-US" dirty="0">
              <a:solidFill>
                <a:schemeClr val="bg1"/>
              </a:solidFill>
            </a:endParaRPr>
          </a:p>
        </p:txBody>
      </p:sp>
      <p:pic>
        <p:nvPicPr>
          <p:cNvPr id="15" name="Picture 14">
            <a:extLst>
              <a:ext uri="{FF2B5EF4-FFF2-40B4-BE49-F238E27FC236}">
                <a16:creationId xmlns:a16="http://schemas.microsoft.com/office/drawing/2014/main" id="{C17D0C73-E1EA-2248-919C-97AFE31965A8}"/>
              </a:ext>
            </a:extLst>
          </p:cNvPr>
          <p:cNvPicPr>
            <a:picLocks noChangeAspect="1"/>
          </p:cNvPicPr>
          <p:nvPr userDrawn="1"/>
        </p:nvPicPr>
        <p:blipFill>
          <a:blip r:embed="rId10"/>
          <a:stretch>
            <a:fillRect/>
          </a:stretch>
        </p:blipFill>
        <p:spPr>
          <a:xfrm>
            <a:off x="10830808" y="5865223"/>
            <a:ext cx="680706" cy="615877"/>
          </a:xfrm>
          <a:prstGeom prst="rect">
            <a:avLst/>
          </a:prstGeom>
        </p:spPr>
      </p:pic>
      <p:cxnSp>
        <p:nvCxnSpPr>
          <p:cNvPr id="22" name="Straight Connector 21">
            <a:extLst>
              <a:ext uri="{FF2B5EF4-FFF2-40B4-BE49-F238E27FC236}">
                <a16:creationId xmlns:a16="http://schemas.microsoft.com/office/drawing/2014/main" id="{13530D08-69B4-4B47-BB74-D364BF918816}"/>
              </a:ext>
            </a:extLst>
          </p:cNvPr>
          <p:cNvCxnSpPr>
            <a:cxnSpLocks/>
          </p:cNvCxnSpPr>
          <p:nvPr userDrawn="1"/>
        </p:nvCxnSpPr>
        <p:spPr>
          <a:xfrm>
            <a:off x="10607982" y="5865223"/>
            <a:ext cx="1" cy="1002302"/>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BFF21778-9236-ED4F-AFD7-5610195FBD7E}"/>
              </a:ext>
            </a:extLst>
          </p:cNvPr>
          <p:cNvPicPr>
            <a:picLocks noChangeAspect="1"/>
          </p:cNvPicPr>
          <p:nvPr userDrawn="1"/>
        </p:nvPicPr>
        <p:blipFill>
          <a:blip r:embed="rId11"/>
          <a:stretch>
            <a:fillRect/>
          </a:stretch>
        </p:blipFill>
        <p:spPr>
          <a:xfrm>
            <a:off x="9955612" y="6063295"/>
            <a:ext cx="429545" cy="408281"/>
          </a:xfrm>
          <a:prstGeom prst="rect">
            <a:avLst/>
          </a:prstGeom>
        </p:spPr>
      </p:pic>
    </p:spTree>
    <p:extLst>
      <p:ext uri="{BB962C8B-B14F-4D97-AF65-F5344CB8AC3E}">
        <p14:creationId xmlns:p14="http://schemas.microsoft.com/office/powerpoint/2010/main" val="305928215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ver Slide: White Hex/Bright Blue Cover: White Hex/Bright Blue Bgd">
    <p:bg>
      <p:bgPr>
        <a:solidFill>
          <a:srgbClr val="44C8F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D156136-4404-D94C-AB2B-F64F96CB06F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378733" y="-8695397"/>
            <a:ext cx="35653558" cy="20055126"/>
          </a:xfrm>
          <a:prstGeom prst="rect">
            <a:avLst/>
          </a:prstGeom>
        </p:spPr>
      </p:pic>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80720" y="720521"/>
            <a:ext cx="1109538" cy="996976"/>
          </a:xfrm>
          <a:prstGeom prst="rect">
            <a:avLst/>
          </a:prstGeom>
        </p:spPr>
      </p:pic>
      <p:sp>
        <p:nvSpPr>
          <p:cNvPr id="88" name="Text Placeholder 87">
            <a:extLst>
              <a:ext uri="{FF2B5EF4-FFF2-40B4-BE49-F238E27FC236}">
                <a16:creationId xmlns:a16="http://schemas.microsoft.com/office/drawing/2014/main" id="{2BA2878B-8557-8447-AB35-B5CCDEFD1EF0}"/>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2" name="TextBox 1">
            <a:extLst>
              <a:ext uri="{FF2B5EF4-FFF2-40B4-BE49-F238E27FC236}">
                <a16:creationId xmlns:a16="http://schemas.microsoft.com/office/drawing/2014/main" id="{2C79A175-CB0A-DF40-9A84-71526AAB6230}"/>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98291686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 White Hex/dark Blue Bgd">
    <p:bg>
      <p:bgPr>
        <a:solidFill>
          <a:srgbClr val="31609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470DF96-CEDE-E34D-A988-D7D1DB5A4D0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480333" y="-9089097"/>
            <a:ext cx="35653558" cy="20055126"/>
          </a:xfrm>
          <a:prstGeom prst="rect">
            <a:avLst/>
          </a:prstGeom>
        </p:spPr>
      </p:pic>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80720" y="720521"/>
            <a:ext cx="1109538" cy="996976"/>
          </a:xfrm>
          <a:prstGeom prst="rect">
            <a:avLst/>
          </a:prstGeom>
        </p:spPr>
      </p:pic>
      <p:cxnSp>
        <p:nvCxnSpPr>
          <p:cNvPr id="8" name="Straight Connector 7">
            <a:extLst>
              <a:ext uri="{FF2B5EF4-FFF2-40B4-BE49-F238E27FC236}">
                <a16:creationId xmlns:a16="http://schemas.microsoft.com/office/drawing/2014/main" id="{BC014AB6-E511-0C4D-AD73-E2CDCB703B1F}"/>
              </a:ext>
            </a:extLst>
          </p:cNvPr>
          <p:cNvCxnSpPr>
            <a:cxnSpLocks/>
          </p:cNvCxnSpPr>
          <p:nvPr userDrawn="1"/>
        </p:nvCxnSpPr>
        <p:spPr>
          <a:xfrm>
            <a:off x="680720" y="4227154"/>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sp>
        <p:nvSpPr>
          <p:cNvPr id="10" name="Text Placeholder 87">
            <a:extLst>
              <a:ext uri="{FF2B5EF4-FFF2-40B4-BE49-F238E27FC236}">
                <a16:creationId xmlns:a16="http://schemas.microsoft.com/office/drawing/2014/main" id="{1244ACC4-EF0E-AC48-BA8D-C446FDA21874}"/>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1" name="TextBox 10">
            <a:extLst>
              <a:ext uri="{FF2B5EF4-FFF2-40B4-BE49-F238E27FC236}">
                <a16:creationId xmlns:a16="http://schemas.microsoft.com/office/drawing/2014/main" id="{6B17888E-EF25-F145-BBBE-9EC06A31F521}"/>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344559557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 White Hex/Maroon Bgd">
    <p:bg>
      <p:bgPr>
        <a:solidFill>
          <a:schemeClr val="accent5"/>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414306D-E2AF-8548-9633-62126A53AA0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480333" y="-9089097"/>
            <a:ext cx="35653558" cy="20055126"/>
          </a:xfrm>
          <a:prstGeom prst="rect">
            <a:avLst/>
          </a:prstGeom>
        </p:spPr>
      </p:pic>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80720" y="720521"/>
            <a:ext cx="1109538" cy="996976"/>
          </a:xfrm>
          <a:prstGeom prst="rect">
            <a:avLst/>
          </a:prstGeom>
        </p:spPr>
      </p:pic>
      <p:cxnSp>
        <p:nvCxnSpPr>
          <p:cNvPr id="7" name="Straight Connector 6">
            <a:extLst>
              <a:ext uri="{FF2B5EF4-FFF2-40B4-BE49-F238E27FC236}">
                <a16:creationId xmlns:a16="http://schemas.microsoft.com/office/drawing/2014/main" id="{D16B33DE-0416-414B-9F65-E7B4C3897D2A}"/>
              </a:ext>
            </a:extLst>
          </p:cNvPr>
          <p:cNvCxnSpPr>
            <a:cxnSpLocks/>
          </p:cNvCxnSpPr>
          <p:nvPr userDrawn="1"/>
        </p:nvCxnSpPr>
        <p:spPr>
          <a:xfrm>
            <a:off x="680720" y="4227154"/>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sp>
        <p:nvSpPr>
          <p:cNvPr id="8" name="Text Placeholder 87">
            <a:extLst>
              <a:ext uri="{FF2B5EF4-FFF2-40B4-BE49-F238E27FC236}">
                <a16:creationId xmlns:a16="http://schemas.microsoft.com/office/drawing/2014/main" id="{F022D7F4-1C26-D24B-B0D0-715306FB13D6}"/>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9" name="TextBox 8">
            <a:extLst>
              <a:ext uri="{FF2B5EF4-FFF2-40B4-BE49-F238E27FC236}">
                <a16:creationId xmlns:a16="http://schemas.microsoft.com/office/drawing/2014/main" id="{4DEE2275-D082-F248-A8EB-ADCA1867106C}"/>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117369273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ver: White Hex/Bright Blue Corner">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 Placeholder 87">
            <a:extLst>
              <a:ext uri="{FF2B5EF4-FFF2-40B4-BE49-F238E27FC236}">
                <a16:creationId xmlns:a16="http://schemas.microsoft.com/office/drawing/2014/main" id="{2BA2878B-8557-8447-AB35-B5CCDEFD1EF0}"/>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87">
            <a:extLst>
              <a:ext uri="{FF2B5EF4-FFF2-40B4-BE49-F238E27FC236}">
                <a16:creationId xmlns:a16="http://schemas.microsoft.com/office/drawing/2014/main" id="{3890C262-40B1-8848-A1A5-47A11DCE9B41}"/>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pic>
        <p:nvPicPr>
          <p:cNvPr id="9" name="Graphic 8">
            <a:extLst>
              <a:ext uri="{FF2B5EF4-FFF2-40B4-BE49-F238E27FC236}">
                <a16:creationId xmlns:a16="http://schemas.microsoft.com/office/drawing/2014/main" id="{CDC8C12F-89A2-0349-8B95-8F0790A147C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926944" y="2528705"/>
            <a:ext cx="22972880" cy="12922245"/>
          </a:xfrm>
          <a:prstGeom prst="rect">
            <a:avLst/>
          </a:prstGeom>
        </p:spPr>
      </p:pic>
      <p:pic>
        <p:nvPicPr>
          <p:cNvPr id="18" name="Graphic 17">
            <a:extLst>
              <a:ext uri="{FF2B5EF4-FFF2-40B4-BE49-F238E27FC236}">
                <a16:creationId xmlns:a16="http://schemas.microsoft.com/office/drawing/2014/main" id="{3BBF279B-B9D6-B046-BB73-FC9D92454C76}"/>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10830808" y="5870354"/>
            <a:ext cx="679918" cy="610940"/>
          </a:xfrm>
          <a:prstGeom prst="rect">
            <a:avLst/>
          </a:prstGeom>
        </p:spPr>
      </p:pic>
      <p:sp>
        <p:nvSpPr>
          <p:cNvPr id="13" name="TextBox 12">
            <a:extLst>
              <a:ext uri="{FF2B5EF4-FFF2-40B4-BE49-F238E27FC236}">
                <a16:creationId xmlns:a16="http://schemas.microsoft.com/office/drawing/2014/main" id="{9F3B8E16-6BB8-6A49-B318-261D6C3AF52F}"/>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26192467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ver: White Hex/Bright Green Corner">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CDC8C12F-89A2-0349-8B95-8F0790A147C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926944" y="2528705"/>
            <a:ext cx="22972880" cy="12922245"/>
          </a:xfrm>
          <a:prstGeom prst="rect">
            <a:avLst/>
          </a:prstGeom>
        </p:spPr>
      </p:pic>
      <p:sp>
        <p:nvSpPr>
          <p:cNvPr id="13" name="Text Placeholder 87">
            <a:extLst>
              <a:ext uri="{FF2B5EF4-FFF2-40B4-BE49-F238E27FC236}">
                <a16:creationId xmlns:a16="http://schemas.microsoft.com/office/drawing/2014/main" id="{93A67A01-4BEA-4043-AC54-C99820E66087}"/>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5" name="Text Placeholder 87">
            <a:extLst>
              <a:ext uri="{FF2B5EF4-FFF2-40B4-BE49-F238E27FC236}">
                <a16:creationId xmlns:a16="http://schemas.microsoft.com/office/drawing/2014/main" id="{50158C3B-7E99-194B-A4C6-5ACEB5B52E60}"/>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pic>
        <p:nvPicPr>
          <p:cNvPr id="17" name="Graphic 16">
            <a:extLst>
              <a:ext uri="{FF2B5EF4-FFF2-40B4-BE49-F238E27FC236}">
                <a16:creationId xmlns:a16="http://schemas.microsoft.com/office/drawing/2014/main" id="{3E4CF0A9-273E-4A46-88EA-023A8F2DDA49}"/>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10830808" y="5870354"/>
            <a:ext cx="679918" cy="610940"/>
          </a:xfrm>
          <a:prstGeom prst="rect">
            <a:avLst/>
          </a:prstGeom>
        </p:spPr>
      </p:pic>
      <p:sp>
        <p:nvSpPr>
          <p:cNvPr id="12" name="TextBox 11">
            <a:extLst>
              <a:ext uri="{FF2B5EF4-FFF2-40B4-BE49-F238E27FC236}">
                <a16:creationId xmlns:a16="http://schemas.microsoft.com/office/drawing/2014/main" id="{D2416CCB-87D9-7044-B55E-21F450CB243F}"/>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1304938082"/>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White Hex/Maroon Corner">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CDC8C12F-89A2-0349-8B95-8F0790A147C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926944" y="2528705"/>
            <a:ext cx="22972880" cy="12922245"/>
          </a:xfrm>
          <a:prstGeom prst="rect">
            <a:avLst/>
          </a:prstGeom>
        </p:spPr>
      </p:pic>
      <p:pic>
        <p:nvPicPr>
          <p:cNvPr id="13" name="Graphic 12">
            <a:extLst>
              <a:ext uri="{FF2B5EF4-FFF2-40B4-BE49-F238E27FC236}">
                <a16:creationId xmlns:a16="http://schemas.microsoft.com/office/drawing/2014/main" id="{F1B25BAF-5E7C-F14B-9CB2-24AE889D55BA}"/>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10830808" y="5870354"/>
            <a:ext cx="679918" cy="610940"/>
          </a:xfrm>
          <a:prstGeom prst="rect">
            <a:avLst/>
          </a:prstGeom>
        </p:spPr>
      </p:pic>
      <p:sp>
        <p:nvSpPr>
          <p:cNvPr id="14" name="Text Placeholder 87">
            <a:extLst>
              <a:ext uri="{FF2B5EF4-FFF2-40B4-BE49-F238E27FC236}">
                <a16:creationId xmlns:a16="http://schemas.microsoft.com/office/drawing/2014/main" id="{95D606C5-440E-B64B-BAE9-33A7F9C75844}"/>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5" name="Text Placeholder 87">
            <a:extLst>
              <a:ext uri="{FF2B5EF4-FFF2-40B4-BE49-F238E27FC236}">
                <a16:creationId xmlns:a16="http://schemas.microsoft.com/office/drawing/2014/main" id="{FD279A48-54B0-CB4A-8C5D-62EB314DC7F4}"/>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sp>
        <p:nvSpPr>
          <p:cNvPr id="12" name="TextBox 11">
            <a:extLst>
              <a:ext uri="{FF2B5EF4-FFF2-40B4-BE49-F238E27FC236}">
                <a16:creationId xmlns:a16="http://schemas.microsoft.com/office/drawing/2014/main" id="{BC472BF5-8C86-A740-BB23-3CA201A9320F}"/>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28557593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White Hex/Dark Green Bgd">
    <p:bg>
      <p:bgPr>
        <a:solidFill>
          <a:schemeClr val="accent1">
            <a:lumMod val="75000"/>
          </a:schemeClr>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1229CA08-5E94-524B-8828-805D04FA987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480333" y="-9061078"/>
            <a:ext cx="35653558" cy="20055126"/>
          </a:xfrm>
          <a:prstGeom prst="rect">
            <a:avLst/>
          </a:prstGeom>
        </p:spPr>
      </p:pic>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80720" y="720521"/>
            <a:ext cx="1109538" cy="996976"/>
          </a:xfrm>
          <a:prstGeom prst="rect">
            <a:avLst/>
          </a:prstGeom>
        </p:spPr>
      </p:pic>
      <p:pic>
        <p:nvPicPr>
          <p:cNvPr id="9" name="Graphic 8">
            <a:extLst>
              <a:ext uri="{FF2B5EF4-FFF2-40B4-BE49-F238E27FC236}">
                <a16:creationId xmlns:a16="http://schemas.microsoft.com/office/drawing/2014/main" id="{95E9D4EA-5B9C-9C42-ADCA-531F19D3CC7F}"/>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80719" y="5255526"/>
            <a:ext cx="756194" cy="846724"/>
          </a:xfrm>
          <a:prstGeom prst="rect">
            <a:avLst/>
          </a:prstGeom>
        </p:spPr>
      </p:pic>
      <p:cxnSp>
        <p:nvCxnSpPr>
          <p:cNvPr id="8" name="Straight Connector 7">
            <a:extLst>
              <a:ext uri="{FF2B5EF4-FFF2-40B4-BE49-F238E27FC236}">
                <a16:creationId xmlns:a16="http://schemas.microsoft.com/office/drawing/2014/main" id="{D8A982C6-6E25-C341-AD0D-E9B51473F77C}"/>
              </a:ext>
            </a:extLst>
          </p:cNvPr>
          <p:cNvCxnSpPr>
            <a:cxnSpLocks/>
          </p:cNvCxnSpPr>
          <p:nvPr userDrawn="1"/>
        </p:nvCxnSpPr>
        <p:spPr>
          <a:xfrm>
            <a:off x="680720" y="4225739"/>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sp>
        <p:nvSpPr>
          <p:cNvPr id="14" name="Text Placeholder 87">
            <a:extLst>
              <a:ext uri="{FF2B5EF4-FFF2-40B4-BE49-F238E27FC236}">
                <a16:creationId xmlns:a16="http://schemas.microsoft.com/office/drawing/2014/main" id="{E8486CDF-F938-1D45-914C-F308DC02C371}"/>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0" name="TextBox 9">
            <a:extLst>
              <a:ext uri="{FF2B5EF4-FFF2-40B4-BE49-F238E27FC236}">
                <a16:creationId xmlns:a16="http://schemas.microsoft.com/office/drawing/2014/main" id="{856691A3-3884-3D46-A40C-291C6A515954}"/>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402364943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ver: White Hex/Bright Green Bgd">
    <p:bg>
      <p:bgPr>
        <a:solidFill>
          <a:schemeClr val="accent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D84C2F0A-D8AB-4146-A96F-2105223157C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480333" y="-9089097"/>
            <a:ext cx="35653558" cy="20055126"/>
          </a:xfrm>
          <a:prstGeom prst="rect">
            <a:avLst/>
          </a:prstGeom>
        </p:spPr>
      </p:pic>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80720" y="720521"/>
            <a:ext cx="1109538" cy="996976"/>
          </a:xfrm>
          <a:prstGeom prst="rect">
            <a:avLst/>
          </a:prstGeom>
        </p:spPr>
      </p:pic>
      <p:sp>
        <p:nvSpPr>
          <p:cNvPr id="7" name="TextBox 46">
            <a:extLst>
              <a:ext uri="{FF2B5EF4-FFF2-40B4-BE49-F238E27FC236}">
                <a16:creationId xmlns:a16="http://schemas.microsoft.com/office/drawing/2014/main" id="{24901ADA-469A-8E47-9BAA-C8C6F8659CF0}"/>
              </a:ext>
            </a:extLst>
          </p:cNvPr>
          <p:cNvSpPr txBox="1">
            <a:spLocks noChangeArrowheads="1"/>
          </p:cNvSpPr>
          <p:nvPr userDrawn="1"/>
        </p:nvSpPr>
        <p:spPr bwMode="auto">
          <a:xfrm>
            <a:off x="609600" y="5851247"/>
            <a:ext cx="1746624"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ct val="90000"/>
              </a:lnSpc>
              <a:defRPr/>
            </a:pPr>
            <a:r>
              <a:rPr lang="en-US" sz="1400" dirty="0">
                <a:solidFill>
                  <a:schemeClr val="bg1"/>
                </a:solidFill>
                <a:latin typeface="Arial" charset="0"/>
                <a:cs typeface="Arial" charset="0"/>
              </a:rPr>
              <a:t>In partnership with</a:t>
            </a:r>
          </a:p>
        </p:txBody>
      </p:sp>
      <p:cxnSp>
        <p:nvCxnSpPr>
          <p:cNvPr id="10" name="Straight Connector 9">
            <a:extLst>
              <a:ext uri="{FF2B5EF4-FFF2-40B4-BE49-F238E27FC236}">
                <a16:creationId xmlns:a16="http://schemas.microsoft.com/office/drawing/2014/main" id="{54106F51-AF98-0C47-872F-6359579022E2}"/>
              </a:ext>
            </a:extLst>
          </p:cNvPr>
          <p:cNvCxnSpPr>
            <a:cxnSpLocks/>
          </p:cNvCxnSpPr>
          <p:nvPr userDrawn="1"/>
        </p:nvCxnSpPr>
        <p:spPr>
          <a:xfrm>
            <a:off x="680720" y="4227154"/>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sp>
        <p:nvSpPr>
          <p:cNvPr id="15" name="Text Placeholder 87">
            <a:extLst>
              <a:ext uri="{FF2B5EF4-FFF2-40B4-BE49-F238E27FC236}">
                <a16:creationId xmlns:a16="http://schemas.microsoft.com/office/drawing/2014/main" id="{7826F691-BED4-0B41-ACF8-364768D28023}"/>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1" name="TextBox 10">
            <a:extLst>
              <a:ext uri="{FF2B5EF4-FFF2-40B4-BE49-F238E27FC236}">
                <a16:creationId xmlns:a16="http://schemas.microsoft.com/office/drawing/2014/main" id="{CBBB94E6-1260-E44D-9B80-5D9EE7057E96}"/>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pic>
        <p:nvPicPr>
          <p:cNvPr id="12" name="Picture 11" descr="A close up of a sign&#10;&#10;Description automatically generated">
            <a:extLst>
              <a:ext uri="{FF2B5EF4-FFF2-40B4-BE49-F238E27FC236}">
                <a16:creationId xmlns:a16="http://schemas.microsoft.com/office/drawing/2014/main" id="{241BA225-3E40-5D40-AA8F-505F1C95DA52}"/>
              </a:ext>
            </a:extLst>
          </p:cNvPr>
          <p:cNvPicPr>
            <a:picLocks noChangeAspect="1"/>
          </p:cNvPicPr>
          <p:nvPr userDrawn="1"/>
        </p:nvPicPr>
        <p:blipFill>
          <a:blip r:embed="rId6"/>
          <a:stretch>
            <a:fillRect/>
          </a:stretch>
        </p:blipFill>
        <p:spPr>
          <a:xfrm>
            <a:off x="2249222" y="5689258"/>
            <a:ext cx="1906906" cy="610210"/>
          </a:xfrm>
          <a:prstGeom prst="rect">
            <a:avLst/>
          </a:prstGeom>
        </p:spPr>
      </p:pic>
    </p:spTree>
    <p:extLst>
      <p:ext uri="{BB962C8B-B14F-4D97-AF65-F5344CB8AC3E}">
        <p14:creationId xmlns:p14="http://schemas.microsoft.com/office/powerpoint/2010/main" val="428968602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ver: All White + Partner Branding">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87">
            <a:extLst>
              <a:ext uri="{FF2B5EF4-FFF2-40B4-BE49-F238E27FC236}">
                <a16:creationId xmlns:a16="http://schemas.microsoft.com/office/drawing/2014/main" id="{0E9E5D6A-1436-994A-A3AD-EAC7CB82F99A}"/>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4" name="Text Placeholder 87">
            <a:extLst>
              <a:ext uri="{FF2B5EF4-FFF2-40B4-BE49-F238E27FC236}">
                <a16:creationId xmlns:a16="http://schemas.microsoft.com/office/drawing/2014/main" id="{42434E30-02E0-C24F-AE15-DE8283E109CD}"/>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sp>
        <p:nvSpPr>
          <p:cNvPr id="12" name="TextBox 11">
            <a:extLst>
              <a:ext uri="{FF2B5EF4-FFF2-40B4-BE49-F238E27FC236}">
                <a16:creationId xmlns:a16="http://schemas.microsoft.com/office/drawing/2014/main" id="{03F25D73-5CBD-A345-930B-B880C8363ADD}"/>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pic>
        <p:nvPicPr>
          <p:cNvPr id="16" name="Picture 15">
            <a:extLst>
              <a:ext uri="{FF2B5EF4-FFF2-40B4-BE49-F238E27FC236}">
                <a16:creationId xmlns:a16="http://schemas.microsoft.com/office/drawing/2014/main" id="{F7DC6AA1-C02A-2B47-BBD4-2DFC718DBF05}"/>
              </a:ext>
            </a:extLst>
          </p:cNvPr>
          <p:cNvPicPr>
            <a:picLocks noChangeAspect="1"/>
          </p:cNvPicPr>
          <p:nvPr userDrawn="1"/>
        </p:nvPicPr>
        <p:blipFill>
          <a:blip r:embed="rId2"/>
          <a:stretch>
            <a:fillRect/>
          </a:stretch>
        </p:blipFill>
        <p:spPr>
          <a:xfrm>
            <a:off x="10607983" y="5867172"/>
            <a:ext cx="38100" cy="1498600"/>
          </a:xfrm>
          <a:prstGeom prst="rect">
            <a:avLst/>
          </a:prstGeom>
        </p:spPr>
      </p:pic>
      <p:pic>
        <p:nvPicPr>
          <p:cNvPr id="17" name="Graphic 16">
            <a:extLst>
              <a:ext uri="{FF2B5EF4-FFF2-40B4-BE49-F238E27FC236}">
                <a16:creationId xmlns:a16="http://schemas.microsoft.com/office/drawing/2014/main" id="{6EEA3EAB-335A-0242-905D-0A3520DD94B0}"/>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830808" y="5867172"/>
            <a:ext cx="679918" cy="610941"/>
          </a:xfrm>
          <a:prstGeom prst="rect">
            <a:avLst/>
          </a:prstGeom>
        </p:spPr>
      </p:pic>
      <p:pic>
        <p:nvPicPr>
          <p:cNvPr id="18" name="Picture 17" descr="A close up of a sign&#10;&#10;Description automatically generated">
            <a:extLst>
              <a:ext uri="{FF2B5EF4-FFF2-40B4-BE49-F238E27FC236}">
                <a16:creationId xmlns:a16="http://schemas.microsoft.com/office/drawing/2014/main" id="{43A59818-9C43-BC42-98DD-6D699698BB1E}"/>
              </a:ext>
            </a:extLst>
          </p:cNvPr>
          <p:cNvPicPr>
            <a:picLocks noChangeAspect="1"/>
          </p:cNvPicPr>
          <p:nvPr userDrawn="1"/>
        </p:nvPicPr>
        <p:blipFill>
          <a:blip r:embed="rId5"/>
          <a:stretch>
            <a:fillRect/>
          </a:stretch>
        </p:blipFill>
        <p:spPr>
          <a:xfrm>
            <a:off x="8952525" y="6052622"/>
            <a:ext cx="1452170" cy="464219"/>
          </a:xfrm>
          <a:prstGeom prst="rect">
            <a:avLst/>
          </a:prstGeom>
        </p:spPr>
      </p:pic>
    </p:spTree>
    <p:extLst>
      <p:ext uri="{BB962C8B-B14F-4D97-AF65-F5344CB8AC3E}">
        <p14:creationId xmlns:p14="http://schemas.microsoft.com/office/powerpoint/2010/main" val="71029049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ver: White Hex/Dark Green Bgd">
    <p:bg>
      <p:bgPr>
        <a:solidFill>
          <a:schemeClr val="accent1">
            <a:lumMod val="75000"/>
          </a:schemeClr>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1229CA08-5E94-524B-8828-805D04FA987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480333" y="-9061078"/>
            <a:ext cx="35653558" cy="20055126"/>
          </a:xfrm>
          <a:prstGeom prst="rect">
            <a:avLst/>
          </a:prstGeom>
        </p:spPr>
      </p:pic>
      <p:pic>
        <p:nvPicPr>
          <p:cNvPr id="83" name="Graphic 82">
            <a:extLst>
              <a:ext uri="{FF2B5EF4-FFF2-40B4-BE49-F238E27FC236}">
                <a16:creationId xmlns:a16="http://schemas.microsoft.com/office/drawing/2014/main" id="{69D6B5F6-48F9-2642-973A-F09AA440619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80720" y="720521"/>
            <a:ext cx="1109538" cy="996976"/>
          </a:xfrm>
          <a:prstGeom prst="rect">
            <a:avLst/>
          </a:prstGeom>
        </p:spPr>
      </p:pic>
      <p:pic>
        <p:nvPicPr>
          <p:cNvPr id="9" name="Graphic 8">
            <a:extLst>
              <a:ext uri="{FF2B5EF4-FFF2-40B4-BE49-F238E27FC236}">
                <a16:creationId xmlns:a16="http://schemas.microsoft.com/office/drawing/2014/main" id="{95E9D4EA-5B9C-9C42-ADCA-531F19D3CC7F}"/>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80719" y="5255526"/>
            <a:ext cx="756194" cy="846724"/>
          </a:xfrm>
          <a:prstGeom prst="rect">
            <a:avLst/>
          </a:prstGeom>
        </p:spPr>
      </p:pic>
      <p:cxnSp>
        <p:nvCxnSpPr>
          <p:cNvPr id="8" name="Straight Connector 7">
            <a:extLst>
              <a:ext uri="{FF2B5EF4-FFF2-40B4-BE49-F238E27FC236}">
                <a16:creationId xmlns:a16="http://schemas.microsoft.com/office/drawing/2014/main" id="{D8A982C6-6E25-C341-AD0D-E9B51473F77C}"/>
              </a:ext>
            </a:extLst>
          </p:cNvPr>
          <p:cNvCxnSpPr>
            <a:cxnSpLocks/>
          </p:cNvCxnSpPr>
          <p:nvPr userDrawn="1"/>
        </p:nvCxnSpPr>
        <p:spPr>
          <a:xfrm>
            <a:off x="680720" y="4225739"/>
            <a:ext cx="3822340" cy="0"/>
          </a:xfrm>
          <a:prstGeom prst="line">
            <a:avLst/>
          </a:prstGeom>
          <a:ln w="12700">
            <a:solidFill>
              <a:srgbClr val="00B6F1"/>
            </a:solidFill>
          </a:ln>
        </p:spPr>
        <p:style>
          <a:lnRef idx="1">
            <a:schemeClr val="accent1"/>
          </a:lnRef>
          <a:fillRef idx="0">
            <a:schemeClr val="accent1"/>
          </a:fillRef>
          <a:effectRef idx="0">
            <a:schemeClr val="accent1"/>
          </a:effectRef>
          <a:fontRef idx="minor">
            <a:schemeClr val="tx1"/>
          </a:fontRef>
        </p:style>
      </p:cxnSp>
      <p:sp>
        <p:nvSpPr>
          <p:cNvPr id="14" name="Text Placeholder 87">
            <a:extLst>
              <a:ext uri="{FF2B5EF4-FFF2-40B4-BE49-F238E27FC236}">
                <a16:creationId xmlns:a16="http://schemas.microsoft.com/office/drawing/2014/main" id="{E8486CDF-F938-1D45-914C-F308DC02C371}"/>
              </a:ext>
            </a:extLst>
          </p:cNvPr>
          <p:cNvSpPr>
            <a:spLocks noGrp="1"/>
          </p:cNvSpPr>
          <p:nvPr>
            <p:ph type="body" sz="quarter" idx="10" hasCustomPrompt="1"/>
          </p:nvPr>
        </p:nvSpPr>
        <p:spPr>
          <a:xfrm>
            <a:off x="680719" y="2988074"/>
            <a:ext cx="7469367" cy="996875"/>
          </a:xfrm>
        </p:spPr>
        <p:txBody>
          <a:bodyPr lIns="0" tIns="0" rIns="0" bIns="0">
            <a:normAutofit/>
          </a:bodyPr>
          <a:lstStyle>
            <a:lvl1pPr marL="0" indent="0">
              <a:lnSpc>
                <a:spcPct val="100000"/>
              </a:lnSpc>
              <a:spcBef>
                <a:spcPts val="0"/>
              </a:spcBef>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0" name="TextBox 9">
            <a:extLst>
              <a:ext uri="{FF2B5EF4-FFF2-40B4-BE49-F238E27FC236}">
                <a16:creationId xmlns:a16="http://schemas.microsoft.com/office/drawing/2014/main" id="{856691A3-3884-3D46-A40C-291C6A515954}"/>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97226689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ver: All White + NI Branding">
    <p:bg>
      <p:bgPr>
        <a:solidFill>
          <a:schemeClr val="tx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1FCDD69-0986-034A-A294-6A8907540298}"/>
              </a:ext>
            </a:extLst>
          </p:cNvPr>
          <p:cNvCxnSpPr>
            <a:cxnSpLocks/>
          </p:cNvCxnSpPr>
          <p:nvPr userDrawn="1"/>
        </p:nvCxnSpPr>
        <p:spPr>
          <a:xfrm>
            <a:off x="680720" y="4227154"/>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769B30-95B6-0441-8919-E0EEB8719D37}"/>
              </a:ext>
            </a:extLst>
          </p:cNvPr>
          <p:cNvCxnSpPr>
            <a:cxnSpLocks/>
          </p:cNvCxnSpPr>
          <p:nvPr userDrawn="1"/>
        </p:nvCxnSpPr>
        <p:spPr>
          <a:xfrm>
            <a:off x="680720" y="2528705"/>
            <a:ext cx="382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B1975CBF-8FC2-194D-BEEC-2E2C16453379}"/>
              </a:ext>
            </a:extLst>
          </p:cNvPr>
          <p:cNvPicPr>
            <a:picLocks noChangeAspect="1"/>
          </p:cNvPicPr>
          <p:nvPr userDrawn="1"/>
        </p:nvPicPr>
        <p:blipFill>
          <a:blip r:embed="rId2"/>
          <a:stretch>
            <a:fillRect/>
          </a:stretch>
        </p:blipFill>
        <p:spPr>
          <a:xfrm>
            <a:off x="10607983" y="5866848"/>
            <a:ext cx="38100" cy="1498600"/>
          </a:xfrm>
          <a:prstGeom prst="rect">
            <a:avLst/>
          </a:prstGeom>
        </p:spPr>
      </p:pic>
      <p:pic>
        <p:nvPicPr>
          <p:cNvPr id="22" name="Graphic 21">
            <a:extLst>
              <a:ext uri="{FF2B5EF4-FFF2-40B4-BE49-F238E27FC236}">
                <a16:creationId xmlns:a16="http://schemas.microsoft.com/office/drawing/2014/main" id="{149A9E30-DCEC-9949-839E-713F0F9CD839}"/>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0830808" y="5866848"/>
            <a:ext cx="679918" cy="610941"/>
          </a:xfrm>
          <a:prstGeom prst="rect">
            <a:avLst/>
          </a:prstGeom>
        </p:spPr>
      </p:pic>
      <p:pic>
        <p:nvPicPr>
          <p:cNvPr id="15" name="Graphic 14">
            <a:extLst>
              <a:ext uri="{FF2B5EF4-FFF2-40B4-BE49-F238E27FC236}">
                <a16:creationId xmlns:a16="http://schemas.microsoft.com/office/drawing/2014/main" id="{2C2FCE4A-AF2B-4547-A20B-F405DA40648A}"/>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732456" y="5866848"/>
            <a:ext cx="669030" cy="749124"/>
          </a:xfrm>
          <a:prstGeom prst="rect">
            <a:avLst/>
          </a:prstGeom>
        </p:spPr>
      </p:pic>
      <p:sp>
        <p:nvSpPr>
          <p:cNvPr id="13" name="Text Placeholder 87">
            <a:extLst>
              <a:ext uri="{FF2B5EF4-FFF2-40B4-BE49-F238E27FC236}">
                <a16:creationId xmlns:a16="http://schemas.microsoft.com/office/drawing/2014/main" id="{65D8C751-7753-644B-BF27-4962F7DEC81E}"/>
              </a:ext>
            </a:extLst>
          </p:cNvPr>
          <p:cNvSpPr>
            <a:spLocks noGrp="1"/>
          </p:cNvSpPr>
          <p:nvPr>
            <p:ph type="body" sz="quarter" idx="10" hasCustomPrompt="1"/>
          </p:nvPr>
        </p:nvSpPr>
        <p:spPr>
          <a:xfrm>
            <a:off x="680720" y="1838301"/>
            <a:ext cx="7469366" cy="550903"/>
          </a:xfrm>
        </p:spPr>
        <p:txBody>
          <a:bodyPr lIns="0" tIns="0" rIns="0" bIns="0">
            <a:normAutofit/>
          </a:bodyPr>
          <a:lstStyle>
            <a:lvl1pPr marL="0" indent="0">
              <a:lnSpc>
                <a:spcPct val="100000"/>
              </a:lnSpc>
              <a:buNone/>
              <a:defRPr sz="3400" b="1" baseline="0">
                <a:solidFill>
                  <a:srgbClr val="2D2D2C"/>
                </a:solidFill>
                <a:latin typeface="Arial" panose="020B0604020202020204" pitchFamily="34" charset="0"/>
              </a:defRPr>
            </a:lvl1pPr>
          </a:lstStyle>
          <a:p>
            <a:pPr lvl="0"/>
            <a:r>
              <a:rPr lang="en-GB" dirty="0"/>
              <a:t>Cover Slide Title</a:t>
            </a:r>
            <a:endParaRPr lang="en-US" dirty="0"/>
          </a:p>
        </p:txBody>
      </p:sp>
      <p:sp>
        <p:nvSpPr>
          <p:cNvPr id="14" name="Text Placeholder 87">
            <a:extLst>
              <a:ext uri="{FF2B5EF4-FFF2-40B4-BE49-F238E27FC236}">
                <a16:creationId xmlns:a16="http://schemas.microsoft.com/office/drawing/2014/main" id="{7A9065F6-0CE8-5C4C-B33C-517C2E4B102D}"/>
              </a:ext>
            </a:extLst>
          </p:cNvPr>
          <p:cNvSpPr>
            <a:spLocks noGrp="1"/>
          </p:cNvSpPr>
          <p:nvPr>
            <p:ph type="body" sz="quarter" idx="13" hasCustomPrompt="1"/>
          </p:nvPr>
        </p:nvSpPr>
        <p:spPr>
          <a:xfrm>
            <a:off x="680720" y="2668204"/>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sp>
        <p:nvSpPr>
          <p:cNvPr id="12" name="TextBox 11">
            <a:extLst>
              <a:ext uri="{FF2B5EF4-FFF2-40B4-BE49-F238E27FC236}">
                <a16:creationId xmlns:a16="http://schemas.microsoft.com/office/drawing/2014/main" id="{079D20E4-872C-454B-83F8-EE90A56DA220}"/>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chemeClr val="bg1"/>
                </a:solidFill>
                <a:latin typeface="+mn-lt"/>
              </a:rPr>
              <a:t>Wednesday, 26 May 2021</a:t>
            </a:fld>
            <a:endParaRPr lang="en-US" dirty="0">
              <a:solidFill>
                <a:schemeClr val="bg1"/>
              </a:solidFill>
              <a:latin typeface="+mn-lt"/>
            </a:endParaRPr>
          </a:p>
        </p:txBody>
      </p:sp>
    </p:spTree>
    <p:extLst>
      <p:ext uri="{BB962C8B-B14F-4D97-AF65-F5344CB8AC3E}">
        <p14:creationId xmlns:p14="http://schemas.microsoft.com/office/powerpoint/2010/main" val="151332667"/>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EU Exit Cover: White Navy Bgd">
    <p:bg>
      <p:bgPr>
        <a:solidFill>
          <a:srgbClr val="11253A"/>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00BE6D0-0373-AE40-A25C-430DD475012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148218" y="-8626044"/>
            <a:ext cx="35653558" cy="20055126"/>
          </a:xfrm>
          <a:prstGeom prst="rect">
            <a:avLst/>
          </a:prstGeom>
        </p:spPr>
      </p:pic>
      <p:cxnSp>
        <p:nvCxnSpPr>
          <p:cNvPr id="3" name="Straight Connector 2">
            <a:extLst>
              <a:ext uri="{FF2B5EF4-FFF2-40B4-BE49-F238E27FC236}">
                <a16:creationId xmlns:a16="http://schemas.microsoft.com/office/drawing/2014/main" id="{8AB3635A-0D0D-E74B-83B7-208BBBBF75E5}"/>
              </a:ext>
            </a:extLst>
          </p:cNvPr>
          <p:cNvCxnSpPr>
            <a:cxnSpLocks/>
          </p:cNvCxnSpPr>
          <p:nvPr userDrawn="1"/>
        </p:nvCxnSpPr>
        <p:spPr>
          <a:xfrm>
            <a:off x="680720" y="4227154"/>
            <a:ext cx="3822340" cy="0"/>
          </a:xfrm>
          <a:prstGeom prst="line">
            <a:avLst/>
          </a:prstGeom>
          <a:ln w="12700">
            <a:solidFill>
              <a:srgbClr val="4397AE"/>
            </a:solidFill>
          </a:ln>
        </p:spPr>
        <p:style>
          <a:lnRef idx="1">
            <a:schemeClr val="accent1"/>
          </a:lnRef>
          <a:fillRef idx="0">
            <a:schemeClr val="accent1"/>
          </a:fillRef>
          <a:effectRef idx="0">
            <a:schemeClr val="accent1"/>
          </a:effectRef>
          <a:fontRef idx="minor">
            <a:schemeClr val="tx1"/>
          </a:fontRef>
        </p:style>
      </p:cxnSp>
      <p:sp>
        <p:nvSpPr>
          <p:cNvPr id="4" name="Text Placeholder 87">
            <a:extLst>
              <a:ext uri="{FF2B5EF4-FFF2-40B4-BE49-F238E27FC236}">
                <a16:creationId xmlns:a16="http://schemas.microsoft.com/office/drawing/2014/main" id="{645BFBB1-319D-F244-8B40-5F16BAF5AA8F}"/>
              </a:ext>
            </a:extLst>
          </p:cNvPr>
          <p:cNvSpPr>
            <a:spLocks noGrp="1"/>
          </p:cNvSpPr>
          <p:nvPr>
            <p:ph type="body" sz="quarter" idx="10" hasCustomPrompt="1"/>
          </p:nvPr>
        </p:nvSpPr>
        <p:spPr>
          <a:xfrm>
            <a:off x="680719" y="2530875"/>
            <a:ext cx="7469367" cy="712813"/>
          </a:xfrm>
          <a:prstGeom prst="rect">
            <a:avLst/>
          </a:prstGeom>
          <a:noFill/>
        </p:spPr>
        <p:txBody>
          <a:bodyPr lIns="0" tIns="0" rIns="0" bIns="0">
            <a:normAutofit/>
          </a:bodyPr>
          <a:lstStyle>
            <a:lvl1pPr marL="0" indent="0">
              <a:lnSpc>
                <a:spcPct val="100000"/>
              </a:lnSpc>
              <a:spcBef>
                <a:spcPts val="0"/>
              </a:spcBef>
              <a:buNone/>
              <a:defRPr sz="3400" b="1" baseline="0">
                <a:solidFill>
                  <a:srgbClr val="4397AE"/>
                </a:solidFill>
                <a:latin typeface="Arial" panose="020B0604020202020204" pitchFamily="34" charset="0"/>
              </a:defRPr>
            </a:lvl1pPr>
          </a:lstStyle>
          <a:p>
            <a:pPr lvl="0"/>
            <a:r>
              <a:rPr lang="en-GB" dirty="0"/>
              <a:t>Cover Slide Title</a:t>
            </a:r>
            <a:endParaRPr lang="en-US" dirty="0"/>
          </a:p>
        </p:txBody>
      </p:sp>
      <p:sp>
        <p:nvSpPr>
          <p:cNvPr id="5" name="TextBox 4">
            <a:extLst>
              <a:ext uri="{FF2B5EF4-FFF2-40B4-BE49-F238E27FC236}">
                <a16:creationId xmlns:a16="http://schemas.microsoft.com/office/drawing/2014/main" id="{73D96C87-ED4A-BB4D-949B-9301666FB9E1}"/>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rgbClr val="11253A"/>
                </a:solidFill>
                <a:latin typeface="+mn-lt"/>
              </a:rPr>
              <a:t>Wednesday, 26 May 2021</a:t>
            </a:fld>
            <a:endParaRPr lang="en-US" dirty="0">
              <a:solidFill>
                <a:srgbClr val="11253A"/>
              </a:solidFill>
              <a:latin typeface="+mn-lt"/>
            </a:endParaRPr>
          </a:p>
        </p:txBody>
      </p:sp>
      <p:sp>
        <p:nvSpPr>
          <p:cNvPr id="6" name="Text Placeholder 87">
            <a:extLst>
              <a:ext uri="{FF2B5EF4-FFF2-40B4-BE49-F238E27FC236}">
                <a16:creationId xmlns:a16="http://schemas.microsoft.com/office/drawing/2014/main" id="{4A9442CE-E282-574F-901A-BDA6C4DA1AAE}"/>
              </a:ext>
            </a:extLst>
          </p:cNvPr>
          <p:cNvSpPr>
            <a:spLocks noGrp="1"/>
          </p:cNvSpPr>
          <p:nvPr>
            <p:ph type="body" sz="quarter" idx="13" hasCustomPrompt="1"/>
          </p:nvPr>
        </p:nvSpPr>
        <p:spPr>
          <a:xfrm>
            <a:off x="680720" y="3345342"/>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cxnSp>
        <p:nvCxnSpPr>
          <p:cNvPr id="13" name="Straight Connector 12">
            <a:extLst>
              <a:ext uri="{FF2B5EF4-FFF2-40B4-BE49-F238E27FC236}">
                <a16:creationId xmlns:a16="http://schemas.microsoft.com/office/drawing/2014/main" id="{5635C6E5-3B48-694E-879E-C3A8F99E91DD}"/>
              </a:ext>
            </a:extLst>
          </p:cNvPr>
          <p:cNvCxnSpPr>
            <a:cxnSpLocks/>
          </p:cNvCxnSpPr>
          <p:nvPr userDrawn="1"/>
        </p:nvCxnSpPr>
        <p:spPr>
          <a:xfrm>
            <a:off x="2284469" y="729841"/>
            <a:ext cx="0" cy="1003868"/>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13D8340E-A444-1C4E-B61D-88AC71D28BF8}"/>
              </a:ext>
            </a:extLst>
          </p:cNvPr>
          <p:cNvPicPr>
            <a:picLocks noChangeAspect="1"/>
          </p:cNvPicPr>
          <p:nvPr userDrawn="1"/>
        </p:nvPicPr>
        <p:blipFill>
          <a:blip r:embed="rId4"/>
          <a:stretch>
            <a:fillRect/>
          </a:stretch>
        </p:blipFill>
        <p:spPr>
          <a:xfrm>
            <a:off x="680718" y="729841"/>
            <a:ext cx="1109538" cy="1003868"/>
          </a:xfrm>
          <a:prstGeom prst="rect">
            <a:avLst/>
          </a:prstGeom>
        </p:spPr>
      </p:pic>
      <p:pic>
        <p:nvPicPr>
          <p:cNvPr id="12" name="Picture 11" descr="A close up of a sign&#10;&#10;Description automatically generated">
            <a:extLst>
              <a:ext uri="{FF2B5EF4-FFF2-40B4-BE49-F238E27FC236}">
                <a16:creationId xmlns:a16="http://schemas.microsoft.com/office/drawing/2014/main" id="{12552D84-96F5-CA42-8D0C-C6181241F17C}"/>
              </a:ext>
            </a:extLst>
          </p:cNvPr>
          <p:cNvPicPr>
            <a:picLocks noChangeAspect="1"/>
          </p:cNvPicPr>
          <p:nvPr userDrawn="1"/>
        </p:nvPicPr>
        <p:blipFill>
          <a:blip r:embed="rId5"/>
          <a:stretch>
            <a:fillRect/>
          </a:stretch>
        </p:blipFill>
        <p:spPr>
          <a:xfrm>
            <a:off x="2772333" y="1069330"/>
            <a:ext cx="698980" cy="664377"/>
          </a:xfrm>
          <a:prstGeom prst="rect">
            <a:avLst/>
          </a:prstGeom>
        </p:spPr>
      </p:pic>
    </p:spTree>
    <p:extLst>
      <p:ext uri="{BB962C8B-B14F-4D97-AF65-F5344CB8AC3E}">
        <p14:creationId xmlns:p14="http://schemas.microsoft.com/office/powerpoint/2010/main" val="3503215988"/>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U Exit Cover: Navy Corn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F86D03C-84D4-EB4E-AB3F-780ECE7C31E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923536" y="2528705"/>
            <a:ext cx="22972880" cy="12922245"/>
          </a:xfrm>
          <a:prstGeom prst="rect">
            <a:avLst/>
          </a:prstGeom>
        </p:spPr>
      </p:pic>
      <p:cxnSp>
        <p:nvCxnSpPr>
          <p:cNvPr id="4" name="Straight Connector 3">
            <a:extLst>
              <a:ext uri="{FF2B5EF4-FFF2-40B4-BE49-F238E27FC236}">
                <a16:creationId xmlns:a16="http://schemas.microsoft.com/office/drawing/2014/main" id="{BFDAFF3D-A49A-D84B-8B79-6FCFC56DDF14}"/>
              </a:ext>
            </a:extLst>
          </p:cNvPr>
          <p:cNvCxnSpPr>
            <a:cxnSpLocks/>
          </p:cNvCxnSpPr>
          <p:nvPr userDrawn="1"/>
        </p:nvCxnSpPr>
        <p:spPr>
          <a:xfrm>
            <a:off x="680720" y="4227154"/>
            <a:ext cx="3822340" cy="0"/>
          </a:xfrm>
          <a:prstGeom prst="line">
            <a:avLst/>
          </a:prstGeom>
          <a:ln w="12700">
            <a:solidFill>
              <a:srgbClr val="4397AE"/>
            </a:solidFill>
          </a:ln>
        </p:spPr>
        <p:style>
          <a:lnRef idx="1">
            <a:schemeClr val="accent1"/>
          </a:lnRef>
          <a:fillRef idx="0">
            <a:schemeClr val="accent1"/>
          </a:fillRef>
          <a:effectRef idx="0">
            <a:schemeClr val="accent1"/>
          </a:effectRef>
          <a:fontRef idx="minor">
            <a:schemeClr val="tx1"/>
          </a:fontRef>
        </p:style>
      </p:cxnSp>
      <p:sp>
        <p:nvSpPr>
          <p:cNvPr id="5" name="Text Placeholder 87">
            <a:extLst>
              <a:ext uri="{FF2B5EF4-FFF2-40B4-BE49-F238E27FC236}">
                <a16:creationId xmlns:a16="http://schemas.microsoft.com/office/drawing/2014/main" id="{2C659D67-9720-3244-8041-239985254014}"/>
              </a:ext>
            </a:extLst>
          </p:cNvPr>
          <p:cNvSpPr>
            <a:spLocks noGrp="1"/>
          </p:cNvSpPr>
          <p:nvPr>
            <p:ph type="body" sz="quarter" idx="10" hasCustomPrompt="1"/>
          </p:nvPr>
        </p:nvSpPr>
        <p:spPr>
          <a:xfrm>
            <a:off x="680719" y="2530875"/>
            <a:ext cx="7469367" cy="712813"/>
          </a:xfrm>
          <a:prstGeom prst="rect">
            <a:avLst/>
          </a:prstGeom>
          <a:noFill/>
        </p:spPr>
        <p:txBody>
          <a:bodyPr lIns="0" tIns="0" rIns="0" bIns="0">
            <a:normAutofit/>
          </a:bodyPr>
          <a:lstStyle>
            <a:lvl1pPr marL="0" indent="0">
              <a:lnSpc>
                <a:spcPct val="100000"/>
              </a:lnSpc>
              <a:spcBef>
                <a:spcPts val="0"/>
              </a:spcBef>
              <a:buNone/>
              <a:defRPr sz="3400" b="1" baseline="0">
                <a:solidFill>
                  <a:srgbClr val="4397AE"/>
                </a:solidFill>
                <a:latin typeface="Arial" panose="020B0604020202020204" pitchFamily="34" charset="0"/>
              </a:defRPr>
            </a:lvl1pPr>
          </a:lstStyle>
          <a:p>
            <a:pPr lvl="0"/>
            <a:r>
              <a:rPr lang="en-GB" dirty="0"/>
              <a:t>Cover Slide Title</a:t>
            </a:r>
            <a:endParaRPr lang="en-US" dirty="0"/>
          </a:p>
        </p:txBody>
      </p:sp>
      <p:sp>
        <p:nvSpPr>
          <p:cNvPr id="6" name="TextBox 5">
            <a:extLst>
              <a:ext uri="{FF2B5EF4-FFF2-40B4-BE49-F238E27FC236}">
                <a16:creationId xmlns:a16="http://schemas.microsoft.com/office/drawing/2014/main" id="{D887720C-5516-BC49-844E-5CB940DE58F6}"/>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rgbClr val="11253A"/>
                </a:solidFill>
                <a:latin typeface="+mn-lt"/>
              </a:rPr>
              <a:t>Wednesday, 26 May 2021</a:t>
            </a:fld>
            <a:endParaRPr lang="en-US" dirty="0">
              <a:solidFill>
                <a:srgbClr val="11253A"/>
              </a:solidFill>
              <a:latin typeface="+mn-lt"/>
            </a:endParaRPr>
          </a:p>
        </p:txBody>
      </p:sp>
      <p:pic>
        <p:nvPicPr>
          <p:cNvPr id="8" name="Picture 7">
            <a:extLst>
              <a:ext uri="{FF2B5EF4-FFF2-40B4-BE49-F238E27FC236}">
                <a16:creationId xmlns:a16="http://schemas.microsoft.com/office/drawing/2014/main" id="{C3AED2CD-FBCF-374F-AE9E-FF8F07A01505}"/>
              </a:ext>
            </a:extLst>
          </p:cNvPr>
          <p:cNvPicPr>
            <a:picLocks noChangeAspect="1"/>
          </p:cNvPicPr>
          <p:nvPr userDrawn="1"/>
        </p:nvPicPr>
        <p:blipFill>
          <a:blip r:embed="rId4"/>
          <a:stretch>
            <a:fillRect/>
          </a:stretch>
        </p:blipFill>
        <p:spPr>
          <a:xfrm>
            <a:off x="10830808" y="5855698"/>
            <a:ext cx="680706" cy="615877"/>
          </a:xfrm>
          <a:prstGeom prst="rect">
            <a:avLst/>
          </a:prstGeom>
        </p:spPr>
      </p:pic>
      <p:sp>
        <p:nvSpPr>
          <p:cNvPr id="10" name="Text Placeholder 87">
            <a:extLst>
              <a:ext uri="{FF2B5EF4-FFF2-40B4-BE49-F238E27FC236}">
                <a16:creationId xmlns:a16="http://schemas.microsoft.com/office/drawing/2014/main" id="{0B796BF5-4B8D-804B-BBF8-29F717B2209E}"/>
              </a:ext>
            </a:extLst>
          </p:cNvPr>
          <p:cNvSpPr>
            <a:spLocks noGrp="1"/>
          </p:cNvSpPr>
          <p:nvPr>
            <p:ph type="body" sz="quarter" idx="13" hasCustomPrompt="1"/>
          </p:nvPr>
        </p:nvSpPr>
        <p:spPr>
          <a:xfrm>
            <a:off x="680720" y="3345342"/>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cxnSp>
        <p:nvCxnSpPr>
          <p:cNvPr id="11" name="Straight Connector 10">
            <a:extLst>
              <a:ext uri="{FF2B5EF4-FFF2-40B4-BE49-F238E27FC236}">
                <a16:creationId xmlns:a16="http://schemas.microsoft.com/office/drawing/2014/main" id="{8DD61714-C541-124C-BDC2-2F8377EAEADC}"/>
              </a:ext>
            </a:extLst>
          </p:cNvPr>
          <p:cNvCxnSpPr>
            <a:cxnSpLocks/>
          </p:cNvCxnSpPr>
          <p:nvPr userDrawn="1"/>
        </p:nvCxnSpPr>
        <p:spPr>
          <a:xfrm>
            <a:off x="10607982" y="5855698"/>
            <a:ext cx="1" cy="1002302"/>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25EF9448-A804-9C40-8409-2626D6F73ED9}"/>
              </a:ext>
            </a:extLst>
          </p:cNvPr>
          <p:cNvPicPr>
            <a:picLocks noChangeAspect="1"/>
          </p:cNvPicPr>
          <p:nvPr userDrawn="1"/>
        </p:nvPicPr>
        <p:blipFill>
          <a:blip r:embed="rId5"/>
          <a:stretch>
            <a:fillRect/>
          </a:stretch>
        </p:blipFill>
        <p:spPr>
          <a:xfrm>
            <a:off x="9955612" y="6063295"/>
            <a:ext cx="429545" cy="408281"/>
          </a:xfrm>
          <a:prstGeom prst="rect">
            <a:avLst/>
          </a:prstGeom>
        </p:spPr>
      </p:pic>
    </p:spTree>
    <p:extLst>
      <p:ext uri="{BB962C8B-B14F-4D97-AF65-F5344CB8AC3E}">
        <p14:creationId xmlns:p14="http://schemas.microsoft.com/office/powerpoint/2010/main" val="191602903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U Exit Cover: White Navy Bgd + Partner Branding">
    <p:bg>
      <p:bgPr>
        <a:solidFill>
          <a:srgbClr val="11253A"/>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00BE6D0-0373-AE40-A25C-430DD475012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542310" y="-9048378"/>
            <a:ext cx="35653558" cy="20055126"/>
          </a:xfrm>
          <a:prstGeom prst="rect">
            <a:avLst/>
          </a:prstGeom>
        </p:spPr>
      </p:pic>
      <p:cxnSp>
        <p:nvCxnSpPr>
          <p:cNvPr id="3" name="Straight Connector 2">
            <a:extLst>
              <a:ext uri="{FF2B5EF4-FFF2-40B4-BE49-F238E27FC236}">
                <a16:creationId xmlns:a16="http://schemas.microsoft.com/office/drawing/2014/main" id="{8AB3635A-0D0D-E74B-83B7-208BBBBF75E5}"/>
              </a:ext>
            </a:extLst>
          </p:cNvPr>
          <p:cNvCxnSpPr>
            <a:cxnSpLocks/>
          </p:cNvCxnSpPr>
          <p:nvPr userDrawn="1"/>
        </p:nvCxnSpPr>
        <p:spPr>
          <a:xfrm>
            <a:off x="680720" y="4227154"/>
            <a:ext cx="3822340" cy="0"/>
          </a:xfrm>
          <a:prstGeom prst="line">
            <a:avLst/>
          </a:prstGeom>
          <a:ln w="12700">
            <a:solidFill>
              <a:srgbClr val="4397AE"/>
            </a:solidFill>
          </a:ln>
        </p:spPr>
        <p:style>
          <a:lnRef idx="1">
            <a:schemeClr val="accent1"/>
          </a:lnRef>
          <a:fillRef idx="0">
            <a:schemeClr val="accent1"/>
          </a:fillRef>
          <a:effectRef idx="0">
            <a:schemeClr val="accent1"/>
          </a:effectRef>
          <a:fontRef idx="minor">
            <a:schemeClr val="tx1"/>
          </a:fontRef>
        </p:style>
      </p:cxnSp>
      <p:sp>
        <p:nvSpPr>
          <p:cNvPr id="4" name="Text Placeholder 87">
            <a:extLst>
              <a:ext uri="{FF2B5EF4-FFF2-40B4-BE49-F238E27FC236}">
                <a16:creationId xmlns:a16="http://schemas.microsoft.com/office/drawing/2014/main" id="{645BFBB1-319D-F244-8B40-5F16BAF5AA8F}"/>
              </a:ext>
            </a:extLst>
          </p:cNvPr>
          <p:cNvSpPr>
            <a:spLocks noGrp="1"/>
          </p:cNvSpPr>
          <p:nvPr>
            <p:ph type="body" sz="quarter" idx="10" hasCustomPrompt="1"/>
          </p:nvPr>
        </p:nvSpPr>
        <p:spPr>
          <a:xfrm>
            <a:off x="680719" y="2530875"/>
            <a:ext cx="7469367" cy="712813"/>
          </a:xfrm>
          <a:prstGeom prst="rect">
            <a:avLst/>
          </a:prstGeom>
          <a:noFill/>
        </p:spPr>
        <p:txBody>
          <a:bodyPr lIns="0" tIns="0" rIns="0" bIns="0">
            <a:normAutofit/>
          </a:bodyPr>
          <a:lstStyle>
            <a:lvl1pPr marL="0" indent="0">
              <a:lnSpc>
                <a:spcPct val="100000"/>
              </a:lnSpc>
              <a:spcBef>
                <a:spcPts val="0"/>
              </a:spcBef>
              <a:buNone/>
              <a:defRPr sz="3400" b="1" baseline="0">
                <a:solidFill>
                  <a:srgbClr val="4397AE"/>
                </a:solidFill>
                <a:latin typeface="Arial" panose="020B0604020202020204" pitchFamily="34" charset="0"/>
              </a:defRPr>
            </a:lvl1pPr>
          </a:lstStyle>
          <a:p>
            <a:pPr lvl="0"/>
            <a:r>
              <a:rPr lang="en-GB" dirty="0"/>
              <a:t>Cover Slide Title</a:t>
            </a:r>
            <a:endParaRPr lang="en-US" dirty="0"/>
          </a:p>
        </p:txBody>
      </p:sp>
      <p:sp>
        <p:nvSpPr>
          <p:cNvPr id="5" name="TextBox 4">
            <a:extLst>
              <a:ext uri="{FF2B5EF4-FFF2-40B4-BE49-F238E27FC236}">
                <a16:creationId xmlns:a16="http://schemas.microsoft.com/office/drawing/2014/main" id="{73D96C87-ED4A-BB4D-949B-9301666FB9E1}"/>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rgbClr val="11253A"/>
                </a:solidFill>
                <a:latin typeface="+mn-lt"/>
              </a:rPr>
              <a:t>Wednesday, 26 May 2021</a:t>
            </a:fld>
            <a:endParaRPr lang="en-US" dirty="0">
              <a:solidFill>
                <a:srgbClr val="11253A"/>
              </a:solidFill>
              <a:latin typeface="+mn-lt"/>
            </a:endParaRPr>
          </a:p>
        </p:txBody>
      </p:sp>
      <p:sp>
        <p:nvSpPr>
          <p:cNvPr id="6" name="Text Placeholder 87">
            <a:extLst>
              <a:ext uri="{FF2B5EF4-FFF2-40B4-BE49-F238E27FC236}">
                <a16:creationId xmlns:a16="http://schemas.microsoft.com/office/drawing/2014/main" id="{4A9442CE-E282-574F-901A-BDA6C4DA1AAE}"/>
              </a:ext>
            </a:extLst>
          </p:cNvPr>
          <p:cNvSpPr>
            <a:spLocks noGrp="1"/>
          </p:cNvSpPr>
          <p:nvPr>
            <p:ph type="body" sz="quarter" idx="13" hasCustomPrompt="1"/>
          </p:nvPr>
        </p:nvSpPr>
        <p:spPr>
          <a:xfrm>
            <a:off x="680720" y="3345342"/>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cxnSp>
        <p:nvCxnSpPr>
          <p:cNvPr id="14" name="Straight Connector 13">
            <a:extLst>
              <a:ext uri="{FF2B5EF4-FFF2-40B4-BE49-F238E27FC236}">
                <a16:creationId xmlns:a16="http://schemas.microsoft.com/office/drawing/2014/main" id="{613455CC-7346-C541-8915-BADB2A95DF5C}"/>
              </a:ext>
            </a:extLst>
          </p:cNvPr>
          <p:cNvCxnSpPr>
            <a:cxnSpLocks/>
          </p:cNvCxnSpPr>
          <p:nvPr userDrawn="1"/>
        </p:nvCxnSpPr>
        <p:spPr>
          <a:xfrm>
            <a:off x="2284469" y="729841"/>
            <a:ext cx="0" cy="1003868"/>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07F892CF-36BF-634E-BA3D-9D6B8A9A430D}"/>
              </a:ext>
            </a:extLst>
          </p:cNvPr>
          <p:cNvPicPr>
            <a:picLocks noChangeAspect="1"/>
          </p:cNvPicPr>
          <p:nvPr userDrawn="1"/>
        </p:nvPicPr>
        <p:blipFill>
          <a:blip r:embed="rId4"/>
          <a:stretch>
            <a:fillRect/>
          </a:stretch>
        </p:blipFill>
        <p:spPr>
          <a:xfrm>
            <a:off x="680718" y="729841"/>
            <a:ext cx="1109538" cy="1003868"/>
          </a:xfrm>
          <a:prstGeom prst="rect">
            <a:avLst/>
          </a:prstGeom>
        </p:spPr>
      </p:pic>
      <p:sp>
        <p:nvSpPr>
          <p:cNvPr id="17" name="TextBox 46">
            <a:extLst>
              <a:ext uri="{FF2B5EF4-FFF2-40B4-BE49-F238E27FC236}">
                <a16:creationId xmlns:a16="http://schemas.microsoft.com/office/drawing/2014/main" id="{5385B6E2-87C6-EF44-94C7-90BC98A63BFD}"/>
              </a:ext>
            </a:extLst>
          </p:cNvPr>
          <p:cNvSpPr txBox="1">
            <a:spLocks noChangeArrowheads="1"/>
          </p:cNvSpPr>
          <p:nvPr userDrawn="1"/>
        </p:nvSpPr>
        <p:spPr bwMode="auto">
          <a:xfrm>
            <a:off x="609600" y="5851247"/>
            <a:ext cx="1746624"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ct val="90000"/>
              </a:lnSpc>
              <a:defRPr/>
            </a:pPr>
            <a:r>
              <a:rPr lang="en-US" sz="1400" dirty="0">
                <a:solidFill>
                  <a:schemeClr val="bg1"/>
                </a:solidFill>
                <a:latin typeface="Arial" charset="0"/>
                <a:cs typeface="Arial" charset="0"/>
              </a:rPr>
              <a:t>In partnership with</a:t>
            </a:r>
          </a:p>
        </p:txBody>
      </p:sp>
      <p:pic>
        <p:nvPicPr>
          <p:cNvPr id="12" name="Picture 11" descr="A close up of a sign&#10;&#10;Description automatically generated">
            <a:extLst>
              <a:ext uri="{FF2B5EF4-FFF2-40B4-BE49-F238E27FC236}">
                <a16:creationId xmlns:a16="http://schemas.microsoft.com/office/drawing/2014/main" id="{09B9D665-EAFD-C346-A420-58E83D8CD38D}"/>
              </a:ext>
            </a:extLst>
          </p:cNvPr>
          <p:cNvPicPr>
            <a:picLocks noChangeAspect="1"/>
          </p:cNvPicPr>
          <p:nvPr userDrawn="1"/>
        </p:nvPicPr>
        <p:blipFill>
          <a:blip r:embed="rId5"/>
          <a:stretch>
            <a:fillRect/>
          </a:stretch>
        </p:blipFill>
        <p:spPr>
          <a:xfrm>
            <a:off x="2772333" y="1069330"/>
            <a:ext cx="698980" cy="664377"/>
          </a:xfrm>
          <a:prstGeom prst="rect">
            <a:avLst/>
          </a:prstGeom>
        </p:spPr>
      </p:pic>
      <p:pic>
        <p:nvPicPr>
          <p:cNvPr id="13" name="Picture 12"/>
          <p:cNvPicPr/>
          <p:nvPr userDrawn="1"/>
        </p:nvPicPr>
        <p:blipFill>
          <a:blip r:embed="rId6" cstate="print">
            <a:extLst>
              <a:ext uri="{28A0092B-C50C-407E-A947-70E740481C1C}">
                <a14:useLocalDpi xmlns:a14="http://schemas.microsoft.com/office/drawing/2010/main" val="0"/>
              </a:ext>
            </a:extLst>
          </a:blip>
          <a:stretch>
            <a:fillRect/>
          </a:stretch>
        </p:blipFill>
        <p:spPr>
          <a:xfrm>
            <a:off x="2284469" y="5735089"/>
            <a:ext cx="3013672" cy="461221"/>
          </a:xfrm>
          <a:prstGeom prst="rect">
            <a:avLst/>
          </a:prstGeom>
        </p:spPr>
      </p:pic>
    </p:spTree>
    <p:extLst>
      <p:ext uri="{BB962C8B-B14F-4D97-AF65-F5344CB8AC3E}">
        <p14:creationId xmlns:p14="http://schemas.microsoft.com/office/powerpoint/2010/main" val="2399439143"/>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U Exit Cover: White + Partner Branding">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FEDBC84-2FCE-6C41-99C0-5C2D0C898E20}"/>
              </a:ext>
            </a:extLst>
          </p:cNvPr>
          <p:cNvCxnSpPr>
            <a:cxnSpLocks/>
          </p:cNvCxnSpPr>
          <p:nvPr userDrawn="1"/>
        </p:nvCxnSpPr>
        <p:spPr>
          <a:xfrm>
            <a:off x="680720" y="4227154"/>
            <a:ext cx="3822340" cy="0"/>
          </a:xfrm>
          <a:prstGeom prst="line">
            <a:avLst/>
          </a:prstGeom>
          <a:ln w="12700">
            <a:solidFill>
              <a:srgbClr val="4397AE"/>
            </a:solidFill>
          </a:ln>
        </p:spPr>
        <p:style>
          <a:lnRef idx="1">
            <a:schemeClr val="accent1"/>
          </a:lnRef>
          <a:fillRef idx="0">
            <a:schemeClr val="accent1"/>
          </a:fillRef>
          <a:effectRef idx="0">
            <a:schemeClr val="accent1"/>
          </a:effectRef>
          <a:fontRef idx="minor">
            <a:schemeClr val="tx1"/>
          </a:fontRef>
        </p:style>
      </p:cxnSp>
      <p:sp>
        <p:nvSpPr>
          <p:cNvPr id="10" name="Text Placeholder 87">
            <a:extLst>
              <a:ext uri="{FF2B5EF4-FFF2-40B4-BE49-F238E27FC236}">
                <a16:creationId xmlns:a16="http://schemas.microsoft.com/office/drawing/2014/main" id="{27B1153D-9988-2D4C-B255-F6D99EA4E2DF}"/>
              </a:ext>
            </a:extLst>
          </p:cNvPr>
          <p:cNvSpPr>
            <a:spLocks noGrp="1"/>
          </p:cNvSpPr>
          <p:nvPr>
            <p:ph type="body" sz="quarter" idx="10" hasCustomPrompt="1"/>
          </p:nvPr>
        </p:nvSpPr>
        <p:spPr>
          <a:xfrm>
            <a:off x="680719" y="2530875"/>
            <a:ext cx="7469367" cy="720325"/>
          </a:xfrm>
          <a:prstGeom prst="rect">
            <a:avLst/>
          </a:prstGeom>
          <a:noFill/>
        </p:spPr>
        <p:txBody>
          <a:bodyPr lIns="0" tIns="0" rIns="0" bIns="0">
            <a:normAutofit/>
          </a:bodyPr>
          <a:lstStyle>
            <a:lvl1pPr marL="0" indent="0">
              <a:lnSpc>
                <a:spcPct val="100000"/>
              </a:lnSpc>
              <a:spcBef>
                <a:spcPts val="0"/>
              </a:spcBef>
              <a:buNone/>
              <a:defRPr sz="3400" b="1" baseline="0">
                <a:solidFill>
                  <a:srgbClr val="4397AE"/>
                </a:solidFill>
                <a:latin typeface="Arial" panose="020B0604020202020204" pitchFamily="34" charset="0"/>
              </a:defRPr>
            </a:lvl1pPr>
          </a:lstStyle>
          <a:p>
            <a:pPr lvl="0"/>
            <a:r>
              <a:rPr lang="en-GB" dirty="0"/>
              <a:t>Cover Slide Title</a:t>
            </a:r>
            <a:endParaRPr lang="en-US" dirty="0"/>
          </a:p>
        </p:txBody>
      </p:sp>
      <p:sp>
        <p:nvSpPr>
          <p:cNvPr id="11" name="TextBox 10">
            <a:extLst>
              <a:ext uri="{FF2B5EF4-FFF2-40B4-BE49-F238E27FC236}">
                <a16:creationId xmlns:a16="http://schemas.microsoft.com/office/drawing/2014/main" id="{48A2F697-4855-544C-A201-7B6052047235}"/>
              </a:ext>
            </a:extLst>
          </p:cNvPr>
          <p:cNvSpPr txBox="1"/>
          <p:nvPr userDrawn="1"/>
        </p:nvSpPr>
        <p:spPr>
          <a:xfrm>
            <a:off x="590406" y="4328808"/>
            <a:ext cx="7469367" cy="369332"/>
          </a:xfrm>
          <a:prstGeom prst="rect">
            <a:avLst/>
          </a:prstGeom>
          <a:noFill/>
        </p:spPr>
        <p:txBody>
          <a:bodyPr wrap="square" rtlCol="0">
            <a:spAutoFit/>
          </a:bodyPr>
          <a:lstStyle/>
          <a:p>
            <a:fld id="{E73D0FFD-8C19-E644-8BE5-350E085C07D5}" type="datetime2">
              <a:rPr lang="en-GB" smtClean="0">
                <a:solidFill>
                  <a:srgbClr val="11253A"/>
                </a:solidFill>
                <a:latin typeface="+mn-lt"/>
              </a:rPr>
              <a:t>Wednesday, 26 May 2021</a:t>
            </a:fld>
            <a:endParaRPr lang="en-US" dirty="0">
              <a:solidFill>
                <a:srgbClr val="11253A"/>
              </a:solidFill>
              <a:latin typeface="+mn-lt"/>
            </a:endParaRPr>
          </a:p>
        </p:txBody>
      </p:sp>
      <p:sp>
        <p:nvSpPr>
          <p:cNvPr id="12" name="Text Placeholder 87">
            <a:extLst>
              <a:ext uri="{FF2B5EF4-FFF2-40B4-BE49-F238E27FC236}">
                <a16:creationId xmlns:a16="http://schemas.microsoft.com/office/drawing/2014/main" id="{A458C5A7-6F5C-7C42-84FE-ADA808BCBE16}"/>
              </a:ext>
            </a:extLst>
          </p:cNvPr>
          <p:cNvSpPr>
            <a:spLocks noGrp="1"/>
          </p:cNvSpPr>
          <p:nvPr>
            <p:ph type="body" sz="quarter" idx="13" hasCustomPrompt="1"/>
          </p:nvPr>
        </p:nvSpPr>
        <p:spPr>
          <a:xfrm>
            <a:off x="680720" y="3345342"/>
            <a:ext cx="7469366" cy="284859"/>
          </a:xfrm>
        </p:spPr>
        <p:txBody>
          <a:bodyPr lIns="0" tIns="0" rIns="0" bIns="0">
            <a:noAutofit/>
          </a:bodyPr>
          <a:lstStyle>
            <a:lvl1pPr marL="0" indent="0">
              <a:lnSpc>
                <a:spcPct val="100000"/>
              </a:lnSpc>
              <a:buNone/>
              <a:defRPr sz="2400" baseline="0">
                <a:solidFill>
                  <a:srgbClr val="2D2D2C"/>
                </a:solidFill>
                <a:latin typeface="Arial" panose="020B0604020202020204" pitchFamily="34" charset="0"/>
              </a:defRPr>
            </a:lvl1pPr>
          </a:lstStyle>
          <a:p>
            <a:pPr lvl="0"/>
            <a:r>
              <a:rPr lang="en-GB" dirty="0"/>
              <a:t>Subtitle</a:t>
            </a:r>
            <a:endParaRPr lang="en-US" dirty="0"/>
          </a:p>
        </p:txBody>
      </p:sp>
      <p:pic>
        <p:nvPicPr>
          <p:cNvPr id="14" name="Picture 13">
            <a:extLst>
              <a:ext uri="{FF2B5EF4-FFF2-40B4-BE49-F238E27FC236}">
                <a16:creationId xmlns:a16="http://schemas.microsoft.com/office/drawing/2014/main" id="{56425DE2-A37A-814D-9B1B-3E3EF5A4D78B}"/>
              </a:ext>
            </a:extLst>
          </p:cNvPr>
          <p:cNvPicPr>
            <a:picLocks noChangeAspect="1"/>
          </p:cNvPicPr>
          <p:nvPr userDrawn="1"/>
        </p:nvPicPr>
        <p:blipFill>
          <a:blip r:embed="rId2"/>
          <a:stretch>
            <a:fillRect/>
          </a:stretch>
        </p:blipFill>
        <p:spPr>
          <a:xfrm>
            <a:off x="10830808" y="5870354"/>
            <a:ext cx="680706" cy="615877"/>
          </a:xfrm>
          <a:prstGeom prst="rect">
            <a:avLst/>
          </a:prstGeom>
        </p:spPr>
      </p:pic>
      <p:cxnSp>
        <p:nvCxnSpPr>
          <p:cNvPr id="15" name="Straight Connector 14">
            <a:extLst>
              <a:ext uri="{FF2B5EF4-FFF2-40B4-BE49-F238E27FC236}">
                <a16:creationId xmlns:a16="http://schemas.microsoft.com/office/drawing/2014/main" id="{93160195-9027-314A-96DC-93FF2AB1D281}"/>
              </a:ext>
            </a:extLst>
          </p:cNvPr>
          <p:cNvCxnSpPr>
            <a:cxnSpLocks/>
          </p:cNvCxnSpPr>
          <p:nvPr userDrawn="1"/>
        </p:nvCxnSpPr>
        <p:spPr>
          <a:xfrm>
            <a:off x="10610381" y="5855698"/>
            <a:ext cx="1" cy="1002302"/>
          </a:xfrm>
          <a:prstGeom prst="line">
            <a:avLst/>
          </a:prstGeom>
          <a:ln w="15875">
            <a:solidFill>
              <a:srgbClr val="999999"/>
            </a:solidFill>
          </a:ln>
        </p:spPr>
        <p:style>
          <a:lnRef idx="1">
            <a:schemeClr val="dk1"/>
          </a:lnRef>
          <a:fillRef idx="0">
            <a:schemeClr val="dk1"/>
          </a:fillRef>
          <a:effectRef idx="0">
            <a:schemeClr val="dk1"/>
          </a:effectRef>
          <a:fontRef idx="minor">
            <a:schemeClr val="tx1"/>
          </a:fontRef>
        </p:style>
      </p:cxnSp>
      <p:pic>
        <p:nvPicPr>
          <p:cNvPr id="16" name="Picture 15" descr="A close up of a sign&#10;&#10;Description automatically generated">
            <a:extLst>
              <a:ext uri="{FF2B5EF4-FFF2-40B4-BE49-F238E27FC236}">
                <a16:creationId xmlns:a16="http://schemas.microsoft.com/office/drawing/2014/main" id="{DCC2A0A8-D071-AD4D-AB13-EBA66ADA9815}"/>
              </a:ext>
            </a:extLst>
          </p:cNvPr>
          <p:cNvPicPr>
            <a:picLocks noChangeAspect="1"/>
          </p:cNvPicPr>
          <p:nvPr userDrawn="1"/>
        </p:nvPicPr>
        <p:blipFill>
          <a:blip r:embed="rId3"/>
          <a:stretch>
            <a:fillRect/>
          </a:stretch>
        </p:blipFill>
        <p:spPr>
          <a:xfrm>
            <a:off x="8952525" y="6052622"/>
            <a:ext cx="1452170" cy="464219"/>
          </a:xfrm>
          <a:prstGeom prst="rect">
            <a:avLst/>
          </a:prstGeom>
        </p:spPr>
      </p:pic>
      <p:pic>
        <p:nvPicPr>
          <p:cNvPr id="13" name="Picture 12" descr="A close up of a sign&#10;&#10;Description automatically generated">
            <a:extLst>
              <a:ext uri="{FF2B5EF4-FFF2-40B4-BE49-F238E27FC236}">
                <a16:creationId xmlns:a16="http://schemas.microsoft.com/office/drawing/2014/main" id="{AB9AB71C-6F91-524E-A25A-2295B4D26424}"/>
              </a:ext>
            </a:extLst>
          </p:cNvPr>
          <p:cNvPicPr>
            <a:picLocks noChangeAspect="1"/>
          </p:cNvPicPr>
          <p:nvPr userDrawn="1"/>
        </p:nvPicPr>
        <p:blipFill>
          <a:blip r:embed="rId4"/>
          <a:stretch>
            <a:fillRect/>
          </a:stretch>
        </p:blipFill>
        <p:spPr>
          <a:xfrm>
            <a:off x="11171161" y="350748"/>
            <a:ext cx="339017" cy="322234"/>
          </a:xfrm>
          <a:prstGeom prst="rect">
            <a:avLst/>
          </a:prstGeom>
        </p:spPr>
      </p:pic>
    </p:spTree>
    <p:extLst>
      <p:ext uri="{BB962C8B-B14F-4D97-AF65-F5344CB8AC3E}">
        <p14:creationId xmlns:p14="http://schemas.microsoft.com/office/powerpoint/2010/main" val="1047491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image" Target="../media/image1.jp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8" Type="http://schemas.openxmlformats.org/officeDocument/2006/relationships/slideLayout" Target="../slideLayouts/slideLayout22.xml"/><Relationship Id="rId51" Type="http://schemas.openxmlformats.org/officeDocument/2006/relationships/theme" Target="../theme/theme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1" Type="http://schemas.openxmlformats.org/officeDocument/2006/relationships/slideLayout" Target="../slideLayouts/slideLayout15.xml"/><Relationship Id="rId6"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1.jp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5.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66EBA-9868-FA44-B18F-C11F963D4413}"/>
              </a:ext>
            </a:extLst>
          </p:cNvPr>
          <p:cNvSpPr>
            <a:spLocks noGrp="1"/>
          </p:cNvSpPr>
          <p:nvPr>
            <p:ph type="title"/>
          </p:nvPr>
        </p:nvSpPr>
        <p:spPr>
          <a:xfrm>
            <a:off x="838200" y="360000"/>
            <a:ext cx="10515600" cy="1325563"/>
          </a:xfrm>
          <a:prstGeom prst="rect">
            <a:avLst/>
          </a:prstGeom>
        </p:spPr>
        <p:txBody>
          <a:bodyPr vert="horz" lIns="91440" tIns="45720" rIns="91440" bIns="45720" rtlCol="0" anchor="ctr">
            <a:normAutofit/>
          </a:bodyPr>
          <a:lstStyle/>
          <a:p>
            <a:r>
              <a:rPr lang="en-GB" dirty="0"/>
              <a:t>Cover Slides</a:t>
            </a:r>
            <a:endParaRPr lang="en-US" dirty="0"/>
          </a:p>
        </p:txBody>
      </p:sp>
      <p:sp>
        <p:nvSpPr>
          <p:cNvPr id="3" name="Text Placeholder 2">
            <a:extLst>
              <a:ext uri="{FF2B5EF4-FFF2-40B4-BE49-F238E27FC236}">
                <a16:creationId xmlns:a16="http://schemas.microsoft.com/office/drawing/2014/main" id="{3620FF88-2024-6F44-8DEE-3DBBAB4AF3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93700259"/>
      </p:ext>
    </p:extLst>
  </p:cSld>
  <p:clrMap bg1="lt1" tx1="dk1" bg2="lt2" tx2="dk2" accent1="accent1" accent2="accent2" accent3="accent3" accent4="accent4" accent5="accent5" accent6="accent6" hlink="hlink" folHlink="folHlink"/>
  <p:sldLayoutIdLst>
    <p:sldLayoutId id="2147483661" r:id="rId1"/>
    <p:sldLayoutId id="2147484029" r:id="rId2"/>
    <p:sldLayoutId id="2147484030" r:id="rId3"/>
    <p:sldLayoutId id="2147484024" r:id="rId4"/>
    <p:sldLayoutId id="2147483665" r:id="rId5"/>
    <p:sldLayoutId id="2147484031" r:id="rId6"/>
    <p:sldLayoutId id="2147484038" r:id="rId7"/>
    <p:sldLayoutId id="2147484037" r:id="rId8"/>
    <p:sldLayoutId id="2147484106" r:id="rId9"/>
    <p:sldLayoutId id="2147484107" r:id="rId10"/>
    <p:sldLayoutId id="2147484200" r:id="rId11"/>
    <p:sldLayoutId id="2147484225" r:id="rId12"/>
    <p:sldLayoutId id="2147484224" r:id="rId13"/>
    <p:sldLayoutId id="2147484199" r:id="rId14"/>
  </p:sldLayoutIdLst>
  <p:transition>
    <p:fade/>
  </p:transition>
  <p:hf hdr="0" ftr="0" dt="0"/>
  <p:txStyles>
    <p:titleStyle>
      <a:lvl1pPr algn="l" defTabSz="914400" rtl="0" eaLnBrk="1" latinLnBrk="0" hangingPunct="1">
        <a:lnSpc>
          <a:spcPct val="90000"/>
        </a:lnSpc>
        <a:spcBef>
          <a:spcPct val="0"/>
        </a:spcBef>
        <a:buNone/>
        <a:defRPr sz="3600" kern="1200" baseline="0">
          <a:solidFill>
            <a:schemeClr val="bg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Tx/>
        <a:buBlip>
          <a:blip r:embed="rId16"/>
        </a:buBlip>
        <a:defRPr sz="2400" kern="1200" baseline="0">
          <a:solidFill>
            <a:schemeClr val="bg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SzPct val="80000"/>
        <a:buFontTx/>
        <a:buBlip>
          <a:blip r:embed="rId16"/>
        </a:buBlip>
        <a:defRPr sz="2000" kern="1200" baseline="0">
          <a:solidFill>
            <a:schemeClr val="bg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SzPct val="80000"/>
        <a:buFontTx/>
        <a:buBlip>
          <a:blip r:embed="rId16"/>
        </a:buBlip>
        <a:defRPr sz="1800" kern="1200" baseline="0">
          <a:solidFill>
            <a:schemeClr val="bg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SzPct val="80000"/>
        <a:buFontTx/>
        <a:buBlip>
          <a:blip r:embed="rId16"/>
        </a:buBlip>
        <a:defRPr sz="1800" kern="1200" baseline="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66EBA-9868-FA44-B18F-C11F963D4413}"/>
              </a:ext>
            </a:extLst>
          </p:cNvPr>
          <p:cNvSpPr>
            <a:spLocks noGrp="1"/>
          </p:cNvSpPr>
          <p:nvPr>
            <p:ph type="title"/>
          </p:nvPr>
        </p:nvSpPr>
        <p:spPr>
          <a:xfrm>
            <a:off x="838200" y="360000"/>
            <a:ext cx="10515600" cy="1325563"/>
          </a:xfrm>
          <a:prstGeom prst="rect">
            <a:avLst/>
          </a:prstGeom>
        </p:spPr>
        <p:txBody>
          <a:bodyPr vert="horz" lIns="91440" tIns="45720" rIns="91440" bIns="45720" rtlCol="0" anchor="ctr">
            <a:normAutofit/>
          </a:bodyPr>
          <a:lstStyle/>
          <a:p>
            <a:r>
              <a:rPr lang="en-GB" dirty="0"/>
              <a:t>Title Slides</a:t>
            </a:r>
            <a:endParaRPr lang="en-US" dirty="0"/>
          </a:p>
        </p:txBody>
      </p:sp>
      <p:sp>
        <p:nvSpPr>
          <p:cNvPr id="3" name="Text Placeholder 2">
            <a:extLst>
              <a:ext uri="{FF2B5EF4-FFF2-40B4-BE49-F238E27FC236}">
                <a16:creationId xmlns:a16="http://schemas.microsoft.com/office/drawing/2014/main" id="{3620FF88-2024-6F44-8DEE-3DBBAB4AF3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Box 5">
            <a:extLst>
              <a:ext uri="{FF2B5EF4-FFF2-40B4-BE49-F238E27FC236}">
                <a16:creationId xmlns:a16="http://schemas.microsoft.com/office/drawing/2014/main" id="{D0ABAEA2-05E3-6C4D-8D11-63B0FC1F4A53}"/>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tx1">
                    <a:lumMod val="75000"/>
                    <a:lumOff val="25000"/>
                  </a:schemeClr>
                </a:solidFill>
              </a:rPr>
              <a:t>26/05/2021</a:t>
            </a:fld>
            <a:endParaRPr lang="en-US" sz="1400" dirty="0">
              <a:solidFill>
                <a:schemeClr val="tx1">
                  <a:lumMod val="75000"/>
                  <a:lumOff val="25000"/>
                </a:schemeClr>
              </a:solidFill>
            </a:endParaRPr>
          </a:p>
        </p:txBody>
      </p:sp>
    </p:spTree>
    <p:extLst>
      <p:ext uri="{BB962C8B-B14F-4D97-AF65-F5344CB8AC3E}">
        <p14:creationId xmlns:p14="http://schemas.microsoft.com/office/powerpoint/2010/main" val="2072111806"/>
      </p:ext>
    </p:extLst>
  </p:cSld>
  <p:clrMap bg1="lt1" tx1="dk1" bg2="lt2" tx2="dk2" accent1="accent1" accent2="accent2" accent3="accent3" accent4="accent4" accent5="accent5" accent6="accent6" hlink="hlink" folHlink="folHlink"/>
  <p:sldLayoutIdLst>
    <p:sldLayoutId id="2147484100" r:id="rId1"/>
    <p:sldLayoutId id="2147483985" r:id="rId2"/>
    <p:sldLayoutId id="2147484109" r:id="rId3"/>
    <p:sldLayoutId id="2147484065" r:id="rId4"/>
    <p:sldLayoutId id="2147484115" r:id="rId5"/>
    <p:sldLayoutId id="2147484119" r:id="rId6"/>
    <p:sldLayoutId id="2147484116" r:id="rId7"/>
    <p:sldLayoutId id="2147484118" r:id="rId8"/>
    <p:sldLayoutId id="2147483988" r:id="rId9"/>
    <p:sldLayoutId id="2147484120" r:id="rId10"/>
    <p:sldLayoutId id="2147483989" r:id="rId11"/>
    <p:sldLayoutId id="2147484025" r:id="rId12"/>
    <p:sldLayoutId id="2147484123" r:id="rId13"/>
    <p:sldLayoutId id="2147484040" r:id="rId14"/>
    <p:sldLayoutId id="2147484110" r:id="rId15"/>
    <p:sldLayoutId id="2147484041" r:id="rId16"/>
    <p:sldLayoutId id="2147484043" r:id="rId17"/>
    <p:sldLayoutId id="2147484121" r:id="rId18"/>
    <p:sldLayoutId id="2147484044" r:id="rId19"/>
    <p:sldLayoutId id="2147484045" r:id="rId20"/>
    <p:sldLayoutId id="2147484124" r:id="rId21"/>
    <p:sldLayoutId id="2147484063" r:id="rId22"/>
    <p:sldLayoutId id="2147484111" r:id="rId23"/>
    <p:sldLayoutId id="2147484066" r:id="rId24"/>
    <p:sldLayoutId id="2147484069" r:id="rId25"/>
    <p:sldLayoutId id="2147484122" r:id="rId26"/>
    <p:sldLayoutId id="2147484070" r:id="rId27"/>
    <p:sldLayoutId id="2147484071" r:id="rId28"/>
    <p:sldLayoutId id="2147484125" r:id="rId29"/>
    <p:sldLayoutId id="2147484206" r:id="rId30"/>
    <p:sldLayoutId id="2147484202" r:id="rId31"/>
    <p:sldLayoutId id="2147484203" r:id="rId32"/>
    <p:sldLayoutId id="2147484205" r:id="rId33"/>
    <p:sldLayoutId id="2147484207" r:id="rId34"/>
    <p:sldLayoutId id="2147484208" r:id="rId35"/>
    <p:sldLayoutId id="2147484209" r:id="rId36"/>
    <p:sldLayoutId id="2147484210" r:id="rId37"/>
    <p:sldLayoutId id="2147484211" r:id="rId38"/>
    <p:sldLayoutId id="2147484212" r:id="rId39"/>
    <p:sldLayoutId id="2147484215" r:id="rId40"/>
    <p:sldLayoutId id="2147484217" r:id="rId41"/>
    <p:sldLayoutId id="2147484218" r:id="rId42"/>
    <p:sldLayoutId id="2147484127" r:id="rId43"/>
    <p:sldLayoutId id="2147484201" r:id="rId44"/>
    <p:sldLayoutId id="2147484204" r:id="rId45"/>
    <p:sldLayoutId id="2147484213" r:id="rId46"/>
    <p:sldLayoutId id="2147484214" r:id="rId47"/>
    <p:sldLayoutId id="2147484216" r:id="rId48"/>
    <p:sldLayoutId id="2147484219" r:id="rId49"/>
    <p:sldLayoutId id="2147484220" r:id="rId50"/>
  </p:sldLayoutIdLst>
  <p:transition>
    <p:fade/>
  </p:transition>
  <p:hf hdr="0" ftr="0" dt="0"/>
  <p:txStyles>
    <p:titleStyle>
      <a:lvl1pPr algn="l" defTabSz="914400" rtl="0" eaLnBrk="1" latinLnBrk="0" hangingPunct="1">
        <a:lnSpc>
          <a:spcPct val="90000"/>
        </a:lnSpc>
        <a:spcBef>
          <a:spcPct val="0"/>
        </a:spcBef>
        <a:buNone/>
        <a:defRPr sz="360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Tx/>
        <a:buBlip>
          <a:blip r:embed="rId52"/>
        </a:buBlip>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SzPct val="80000"/>
        <a:buFontTx/>
        <a:buBlip>
          <a:blip r:embed="rId52"/>
        </a:buBlip>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SzPct val="80000"/>
        <a:buFontTx/>
        <a:buBlip>
          <a:blip r:embed="rId52"/>
        </a:buBlip>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SzPct val="80000"/>
        <a:buFontTx/>
        <a:buBlip>
          <a:blip r:embed="rId52"/>
        </a:buBlip>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66EBA-9868-FA44-B18F-C11F963D4413}"/>
              </a:ext>
            </a:extLst>
          </p:cNvPr>
          <p:cNvSpPr>
            <a:spLocks noGrp="1"/>
          </p:cNvSpPr>
          <p:nvPr>
            <p:ph type="title"/>
          </p:nvPr>
        </p:nvSpPr>
        <p:spPr>
          <a:xfrm>
            <a:off x="838200" y="360000"/>
            <a:ext cx="10515600" cy="1325563"/>
          </a:xfrm>
          <a:prstGeom prst="rect">
            <a:avLst/>
          </a:prstGeom>
        </p:spPr>
        <p:txBody>
          <a:bodyPr vert="horz" lIns="91440" tIns="45720" rIns="91440" bIns="45720" rtlCol="0" anchor="ctr">
            <a:normAutofit/>
          </a:bodyPr>
          <a:lstStyle/>
          <a:p>
            <a:r>
              <a:rPr lang="en-GB" dirty="0"/>
              <a:t>Table and Graph Slides</a:t>
            </a:r>
            <a:endParaRPr lang="en-US" dirty="0"/>
          </a:p>
        </p:txBody>
      </p:sp>
      <p:sp>
        <p:nvSpPr>
          <p:cNvPr id="3" name="Text Placeholder 2">
            <a:extLst>
              <a:ext uri="{FF2B5EF4-FFF2-40B4-BE49-F238E27FC236}">
                <a16:creationId xmlns:a16="http://schemas.microsoft.com/office/drawing/2014/main" id="{3620FF88-2024-6F44-8DEE-3DBBAB4AF3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Box 4">
            <a:extLst>
              <a:ext uri="{FF2B5EF4-FFF2-40B4-BE49-F238E27FC236}">
                <a16:creationId xmlns:a16="http://schemas.microsoft.com/office/drawing/2014/main" id="{2FEE2EDF-E68A-0E47-B716-923688C51C1B}"/>
              </a:ext>
            </a:extLst>
          </p:cNvPr>
          <p:cNvSpPr txBox="1"/>
          <p:nvPr userDrawn="1"/>
        </p:nvSpPr>
        <p:spPr>
          <a:xfrm>
            <a:off x="4038600" y="6271200"/>
            <a:ext cx="4114799" cy="307777"/>
          </a:xfrm>
          <a:prstGeom prst="rect">
            <a:avLst/>
          </a:prstGeom>
          <a:noFill/>
        </p:spPr>
        <p:txBody>
          <a:bodyPr wrap="square" rtlCol="0">
            <a:spAutoFit/>
          </a:bodyPr>
          <a:lstStyle/>
          <a:p>
            <a:pPr algn="ctr"/>
            <a:fld id="{AF18E571-CD29-EC46-8A91-77B7E08C75ED}"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spTree>
    <p:extLst>
      <p:ext uri="{BB962C8B-B14F-4D97-AF65-F5344CB8AC3E}">
        <p14:creationId xmlns:p14="http://schemas.microsoft.com/office/powerpoint/2010/main" val="2043838052"/>
      </p:ext>
    </p:extLst>
  </p:cSld>
  <p:clrMap bg1="lt1" tx1="dk1" bg2="lt2" tx2="dk2" accent1="accent1" accent2="accent2" accent3="accent3" accent4="accent4" accent5="accent5" accent6="accent6" hlink="hlink" folHlink="folHlink"/>
  <p:sldLayoutIdLst>
    <p:sldLayoutId id="2147483693" r:id="rId1"/>
    <p:sldLayoutId id="2147484074" r:id="rId2"/>
    <p:sldLayoutId id="2147484128" r:id="rId3"/>
    <p:sldLayoutId id="2147484077" r:id="rId4"/>
    <p:sldLayoutId id="2147484117" r:id="rId5"/>
    <p:sldLayoutId id="2147484078" r:id="rId6"/>
    <p:sldLayoutId id="2147484080" r:id="rId7"/>
  </p:sldLayoutIdLst>
  <p:transition>
    <p:fade/>
  </p:transition>
  <p:hf hdr="0" ftr="0" dt="0"/>
  <p:txStyles>
    <p:titleStyle>
      <a:lvl1pPr algn="l" defTabSz="914400" rtl="0" eaLnBrk="1" latinLnBrk="0" hangingPunct="1">
        <a:lnSpc>
          <a:spcPct val="90000"/>
        </a:lnSpc>
        <a:spcBef>
          <a:spcPct val="0"/>
        </a:spcBef>
        <a:buNone/>
        <a:defRPr sz="3600" kern="1200" baseline="0">
          <a:solidFill>
            <a:schemeClr val="bg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Tx/>
        <a:buBlip>
          <a:blip r:embed="rId9"/>
        </a:buBlip>
        <a:defRPr sz="2400" kern="1200" baseline="0">
          <a:solidFill>
            <a:schemeClr val="bg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SzPct val="80000"/>
        <a:buFontTx/>
        <a:buBlip>
          <a:blip r:embed="rId9"/>
        </a:buBlip>
        <a:defRPr sz="2000" kern="1200" baseline="0">
          <a:solidFill>
            <a:schemeClr val="bg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SzPct val="80000"/>
        <a:buFontTx/>
        <a:buBlip>
          <a:blip r:embed="rId9"/>
        </a:buBlip>
        <a:defRPr sz="1800" kern="1200" baseline="0">
          <a:solidFill>
            <a:schemeClr val="bg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SzPct val="80000"/>
        <a:buFontTx/>
        <a:buBlip>
          <a:blip r:embed="rId9"/>
        </a:buBlip>
        <a:defRPr sz="1800" kern="1200" baseline="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20FF88-2024-6F44-8DEE-3DBBAB4AF3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Box 3">
            <a:extLst>
              <a:ext uri="{FF2B5EF4-FFF2-40B4-BE49-F238E27FC236}">
                <a16:creationId xmlns:a16="http://schemas.microsoft.com/office/drawing/2014/main" id="{70FE8AE8-E63B-B84D-9934-AFBC6E5FF3F2}"/>
              </a:ext>
            </a:extLst>
          </p:cNvPr>
          <p:cNvSpPr txBox="1"/>
          <p:nvPr userDrawn="1"/>
        </p:nvSpPr>
        <p:spPr>
          <a:xfrm>
            <a:off x="4038600" y="6271200"/>
            <a:ext cx="4114799" cy="307777"/>
          </a:xfrm>
          <a:prstGeom prst="rect">
            <a:avLst/>
          </a:prstGeom>
          <a:noFill/>
        </p:spPr>
        <p:txBody>
          <a:bodyPr wrap="square" rtlCol="0">
            <a:spAutoFit/>
          </a:bodyPr>
          <a:lstStyle/>
          <a:p>
            <a:pPr algn="ctr"/>
            <a:fld id="{CEB46D8D-89D0-7C49-9215-38628122A2C1}" type="datetime1">
              <a:rPr lang="en-GB" sz="1400" smtClean="0">
                <a:solidFill>
                  <a:schemeClr val="bg1">
                    <a:lumMod val="75000"/>
                    <a:lumOff val="25000"/>
                  </a:schemeClr>
                </a:solidFill>
              </a:rPr>
              <a:t>26/05/2021</a:t>
            </a:fld>
            <a:endParaRPr lang="en-US" sz="1400" dirty="0">
              <a:solidFill>
                <a:schemeClr val="bg1">
                  <a:lumMod val="75000"/>
                  <a:lumOff val="25000"/>
                </a:schemeClr>
              </a:solidFill>
            </a:endParaRPr>
          </a:p>
        </p:txBody>
      </p:sp>
    </p:spTree>
    <p:extLst>
      <p:ext uri="{BB962C8B-B14F-4D97-AF65-F5344CB8AC3E}">
        <p14:creationId xmlns:p14="http://schemas.microsoft.com/office/powerpoint/2010/main" val="3212708243"/>
      </p:ext>
    </p:extLst>
  </p:cSld>
  <p:clrMap bg1="lt1" tx1="dk1" bg2="lt2" tx2="dk2" accent1="accent1" accent2="accent2" accent3="accent3" accent4="accent4" accent5="accent5" accent6="accent6" hlink="hlink" folHlink="folHlink"/>
  <p:sldLayoutIdLst>
    <p:sldLayoutId id="2147484022" r:id="rId1"/>
    <p:sldLayoutId id="2147484032" r:id="rId2"/>
    <p:sldLayoutId id="2147484033" r:id="rId3"/>
    <p:sldLayoutId id="2147484034" r:id="rId4"/>
    <p:sldLayoutId id="2147484035" r:id="rId5"/>
    <p:sldLayoutId id="2147484036" r:id="rId6"/>
    <p:sldLayoutId id="2147484059" r:id="rId7"/>
    <p:sldLayoutId id="2147484083" r:id="rId8"/>
    <p:sldLayoutId id="2147484221" r:id="rId9"/>
    <p:sldLayoutId id="2147484222" r:id="rId10"/>
    <p:sldLayoutId id="2147484226" r:id="rId11"/>
    <p:sldLayoutId id="2147484223" r:id="rId12"/>
  </p:sldLayoutIdLst>
  <p:transition>
    <p:fade/>
  </p:transition>
  <p:hf hdr="0" ftr="0" dt="0"/>
  <p:txStyles>
    <p:titleStyle>
      <a:lvl1pPr algn="l" defTabSz="914400" rtl="0" eaLnBrk="1" latinLnBrk="0" hangingPunct="1">
        <a:lnSpc>
          <a:spcPct val="90000"/>
        </a:lnSpc>
        <a:spcBef>
          <a:spcPct val="0"/>
        </a:spcBef>
        <a:buNone/>
        <a:defRPr sz="3600" kern="1200" baseline="0">
          <a:solidFill>
            <a:schemeClr val="bg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Tx/>
        <a:buBlip>
          <a:blip r:embed="rId14"/>
        </a:buBlip>
        <a:defRPr sz="2400" kern="1200" baseline="0">
          <a:solidFill>
            <a:schemeClr val="bg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SzPct val="80000"/>
        <a:buFontTx/>
        <a:buBlip>
          <a:blip r:embed="rId14"/>
        </a:buBlip>
        <a:defRPr sz="2000" kern="1200" baseline="0">
          <a:solidFill>
            <a:schemeClr val="bg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SzPct val="80000"/>
        <a:buFontTx/>
        <a:buBlip>
          <a:blip r:embed="rId14"/>
        </a:buBlip>
        <a:defRPr sz="1800" kern="1200" baseline="0">
          <a:solidFill>
            <a:schemeClr val="bg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SzPct val="80000"/>
        <a:buFontTx/>
        <a:buBlip>
          <a:blip r:embed="rId14"/>
        </a:buBlip>
        <a:defRPr sz="1800" kern="1200" baseline="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66EBA-9868-FA44-B18F-C11F963D4413}"/>
              </a:ext>
            </a:extLst>
          </p:cNvPr>
          <p:cNvSpPr>
            <a:spLocks noGrp="1"/>
          </p:cNvSpPr>
          <p:nvPr>
            <p:ph type="title"/>
          </p:nvPr>
        </p:nvSpPr>
        <p:spPr>
          <a:xfrm>
            <a:off x="838200" y="360000"/>
            <a:ext cx="10515600" cy="1325563"/>
          </a:xfrm>
          <a:prstGeom prst="rect">
            <a:avLst/>
          </a:prstGeom>
        </p:spPr>
        <p:txBody>
          <a:bodyPr vert="horz" lIns="91440" tIns="45720" rIns="91440" bIns="45720" rtlCol="0" anchor="ctr">
            <a:normAutofit/>
          </a:bodyPr>
          <a:lstStyle/>
          <a:p>
            <a:r>
              <a:rPr lang="en-GB" dirty="0"/>
              <a:t>Cover Slides</a:t>
            </a:r>
            <a:endParaRPr lang="en-US" dirty="0"/>
          </a:p>
        </p:txBody>
      </p:sp>
      <p:sp>
        <p:nvSpPr>
          <p:cNvPr id="3" name="Text Placeholder 2">
            <a:extLst>
              <a:ext uri="{FF2B5EF4-FFF2-40B4-BE49-F238E27FC236}">
                <a16:creationId xmlns:a16="http://schemas.microsoft.com/office/drawing/2014/main" id="{3620FF88-2024-6F44-8DEE-3DBBAB4AF3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1723152"/>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Lst>
  <p:transition>
    <p:fade/>
  </p:transition>
  <p:hf hdr="0" ftr="0" dt="0"/>
  <p:txStyles>
    <p:titleStyle>
      <a:lvl1pPr algn="l" defTabSz="914400" rtl="0" eaLnBrk="1" latinLnBrk="0" hangingPunct="1">
        <a:lnSpc>
          <a:spcPct val="90000"/>
        </a:lnSpc>
        <a:spcBef>
          <a:spcPct val="0"/>
        </a:spcBef>
        <a:buNone/>
        <a:defRPr sz="3600" kern="1200" baseline="0">
          <a:solidFill>
            <a:schemeClr val="bg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Tx/>
        <a:buBlip>
          <a:blip r:embed="rId16"/>
        </a:buBlip>
        <a:defRPr sz="2400" kern="1200" baseline="0">
          <a:solidFill>
            <a:schemeClr val="bg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SzPct val="80000"/>
        <a:buFontTx/>
        <a:buBlip>
          <a:blip r:embed="rId16"/>
        </a:buBlip>
        <a:defRPr sz="2000" kern="1200" baseline="0">
          <a:solidFill>
            <a:schemeClr val="bg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SzPct val="80000"/>
        <a:buFontTx/>
        <a:buBlip>
          <a:blip r:embed="rId16"/>
        </a:buBlip>
        <a:defRPr sz="1800" kern="1200" baseline="0">
          <a:solidFill>
            <a:schemeClr val="bg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SzPct val="80000"/>
        <a:buFontTx/>
        <a:buBlip>
          <a:blip r:embed="rId16"/>
        </a:buBlip>
        <a:defRPr sz="1800" kern="1200" baseline="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0.jp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EU Exit</a:t>
            </a:r>
            <a:endParaRPr lang="en-IE" dirty="0"/>
          </a:p>
        </p:txBody>
      </p:sp>
      <p:sp>
        <p:nvSpPr>
          <p:cNvPr id="3" name="Text Placeholder 2"/>
          <p:cNvSpPr>
            <a:spLocks noGrp="1"/>
          </p:cNvSpPr>
          <p:nvPr>
            <p:ph type="body" sz="quarter" idx="13"/>
          </p:nvPr>
        </p:nvSpPr>
        <p:spPr/>
        <p:txBody>
          <a:bodyPr/>
          <a:lstStyle/>
          <a:p>
            <a:r>
              <a:rPr lang="en-US" b="1" dirty="0" smtClean="0"/>
              <a:t>EU Exit: </a:t>
            </a:r>
            <a:r>
              <a:rPr lang="en-GB" b="1" dirty="0"/>
              <a:t>EU Settlement Scheme and immigration advice for business</a:t>
            </a:r>
            <a:endParaRPr lang="en-IE" b="1" dirty="0"/>
          </a:p>
        </p:txBody>
      </p:sp>
    </p:spTree>
    <p:extLst>
      <p:ext uri="{BB962C8B-B14F-4D97-AF65-F5344CB8AC3E}">
        <p14:creationId xmlns:p14="http://schemas.microsoft.com/office/powerpoint/2010/main" val="400496629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Post-Brexit Immigration</a:t>
            </a:r>
            <a:endParaRPr lang="en-IE" dirty="0"/>
          </a:p>
        </p:txBody>
      </p:sp>
      <p:grpSp>
        <p:nvGrpSpPr>
          <p:cNvPr id="9" name="Group 8">
            <a:extLst>
              <a:ext uri="{FF2B5EF4-FFF2-40B4-BE49-F238E27FC236}">
                <a16:creationId xmlns:a16="http://schemas.microsoft.com/office/drawing/2014/main" id="{2B9D7FBE-550F-4595-B1B7-62F2B582F679}"/>
              </a:ext>
            </a:extLst>
          </p:cNvPr>
          <p:cNvGrpSpPr/>
          <p:nvPr/>
        </p:nvGrpSpPr>
        <p:grpSpPr>
          <a:xfrm>
            <a:off x="695175" y="1452735"/>
            <a:ext cx="10254016" cy="1452810"/>
            <a:chOff x="685599" y="1859521"/>
            <a:chExt cx="10254016" cy="1452810"/>
          </a:xfrm>
        </p:grpSpPr>
        <p:sp>
          <p:nvSpPr>
            <p:cNvPr id="10" name="Freeform: Shape 44">
              <a:extLst>
                <a:ext uri="{FF2B5EF4-FFF2-40B4-BE49-F238E27FC236}">
                  <a16:creationId xmlns:a16="http://schemas.microsoft.com/office/drawing/2014/main" id="{06E956F0-41B1-4A39-A098-6C78036E4E93}"/>
                </a:ext>
              </a:extLst>
            </p:cNvPr>
            <p:cNvSpPr/>
            <p:nvPr/>
          </p:nvSpPr>
          <p:spPr>
            <a:xfrm>
              <a:off x="695174" y="2731306"/>
              <a:ext cx="10244441" cy="581025"/>
            </a:xfrm>
            <a:custGeom>
              <a:avLst/>
              <a:gdLst>
                <a:gd name="connsiteX0" fmla="*/ 0 w 10244441"/>
                <a:gd name="connsiteY0" fmla="*/ 0 h 581025"/>
                <a:gd name="connsiteX1" fmla="*/ 2300591 w 10244441"/>
                <a:gd name="connsiteY1" fmla="*/ 0 h 581025"/>
                <a:gd name="connsiteX2" fmla="*/ 7653338 w 10244441"/>
                <a:gd name="connsiteY2" fmla="*/ 0 h 581025"/>
                <a:gd name="connsiteX3" fmla="*/ 9953929 w 10244441"/>
                <a:gd name="connsiteY3" fmla="*/ 0 h 581025"/>
                <a:gd name="connsiteX4" fmla="*/ 10244441 w 10244441"/>
                <a:gd name="connsiteY4" fmla="*/ 290513 h 581025"/>
                <a:gd name="connsiteX5" fmla="*/ 9953929 w 10244441"/>
                <a:gd name="connsiteY5" fmla="*/ 581025 h 581025"/>
                <a:gd name="connsiteX6" fmla="*/ 7653338 w 10244441"/>
                <a:gd name="connsiteY6" fmla="*/ 581025 h 581025"/>
                <a:gd name="connsiteX7" fmla="*/ 2881616 w 10244441"/>
                <a:gd name="connsiteY7" fmla="*/ 581025 h 581025"/>
                <a:gd name="connsiteX8" fmla="*/ 581025 w 10244441"/>
                <a:gd name="connsiteY8" fmla="*/ 581025 h 581025"/>
                <a:gd name="connsiteX9" fmla="*/ 0 w 10244441"/>
                <a:gd name="connsiteY9" fmla="*/ 195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44441" h="581025">
                  <a:moveTo>
                    <a:pt x="0" y="0"/>
                  </a:moveTo>
                  <a:lnTo>
                    <a:pt x="2300591" y="0"/>
                  </a:lnTo>
                  <a:lnTo>
                    <a:pt x="7653338" y="0"/>
                  </a:lnTo>
                  <a:lnTo>
                    <a:pt x="9953929" y="0"/>
                  </a:lnTo>
                  <a:lnTo>
                    <a:pt x="10244441" y="290513"/>
                  </a:lnTo>
                  <a:lnTo>
                    <a:pt x="9953929" y="581025"/>
                  </a:lnTo>
                  <a:lnTo>
                    <a:pt x="7653338" y="581025"/>
                  </a:lnTo>
                  <a:lnTo>
                    <a:pt x="2881616" y="581025"/>
                  </a:lnTo>
                  <a:lnTo>
                    <a:pt x="581025" y="581025"/>
                  </a:lnTo>
                  <a:lnTo>
                    <a:pt x="0" y="1954"/>
                  </a:lnTo>
                  <a:close/>
                </a:path>
              </a:pathLst>
            </a:custGeom>
            <a:gradFill>
              <a:gsLst>
                <a:gs pos="0">
                  <a:schemeClr val="accent4">
                    <a:lumMod val="50000"/>
                  </a:schemeClr>
                </a:gs>
                <a:gs pos="46000">
                  <a:schemeClr val="accent4"/>
                </a:gs>
                <a:gs pos="99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1" name="Freeform: Shape 67">
              <a:extLst>
                <a:ext uri="{FF2B5EF4-FFF2-40B4-BE49-F238E27FC236}">
                  <a16:creationId xmlns:a16="http://schemas.microsoft.com/office/drawing/2014/main" id="{5914B1A3-550E-46CF-8231-F1427627DDB4}"/>
                </a:ext>
              </a:extLst>
            </p:cNvPr>
            <p:cNvSpPr/>
            <p:nvPr/>
          </p:nvSpPr>
          <p:spPr>
            <a:xfrm>
              <a:off x="695175" y="1874186"/>
              <a:ext cx="581025" cy="1438145"/>
            </a:xfrm>
            <a:custGeom>
              <a:avLst/>
              <a:gdLst>
                <a:gd name="connsiteX0" fmla="*/ 0 w 581025"/>
                <a:gd name="connsiteY0" fmla="*/ 0 h 1438145"/>
                <a:gd name="connsiteX1" fmla="*/ 581025 w 581025"/>
                <a:gd name="connsiteY1" fmla="*/ 0 h 1438145"/>
                <a:gd name="connsiteX2" fmla="*/ 581025 w 581025"/>
                <a:gd name="connsiteY2" fmla="*/ 1438145 h 1438145"/>
                <a:gd name="connsiteX3" fmla="*/ 0 w 581025"/>
                <a:gd name="connsiteY3" fmla="*/ 859074 h 1438145"/>
                <a:gd name="connsiteX4" fmla="*/ 0 w 581025"/>
                <a:gd name="connsiteY4" fmla="*/ 0 h 1438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1438145">
                  <a:moveTo>
                    <a:pt x="0" y="0"/>
                  </a:moveTo>
                  <a:lnTo>
                    <a:pt x="581025" y="0"/>
                  </a:lnTo>
                  <a:lnTo>
                    <a:pt x="581025" y="1438145"/>
                  </a:lnTo>
                  <a:lnTo>
                    <a:pt x="0" y="85907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2" name="TextBox 11">
              <a:extLst>
                <a:ext uri="{FF2B5EF4-FFF2-40B4-BE49-F238E27FC236}">
                  <a16:creationId xmlns:a16="http://schemas.microsoft.com/office/drawing/2014/main" id="{CF477737-CC47-4159-8A68-D161DD61A4DD}"/>
                </a:ext>
              </a:extLst>
            </p:cNvPr>
            <p:cNvSpPr txBox="1"/>
            <p:nvPr/>
          </p:nvSpPr>
          <p:spPr>
            <a:xfrm>
              <a:off x="685599" y="1859521"/>
              <a:ext cx="581025" cy="769441"/>
            </a:xfrm>
            <a:prstGeom prst="rect">
              <a:avLst/>
            </a:prstGeom>
            <a:noFill/>
            <a:effectLst>
              <a:innerShdw blurRad="114300">
                <a:prstClr val="black"/>
              </a:innerShdw>
            </a:effectLst>
          </p:spPr>
          <p:txBody>
            <a:bodyPr wrap="square" rtlCol="0" anchor="ctr">
              <a:spAutoFit/>
            </a:bodyPr>
            <a:lstStyle/>
            <a:p>
              <a:pPr algn="ctr"/>
              <a:r>
                <a:rPr lang="en-IE" sz="4400" b="1" dirty="0">
                  <a:solidFill>
                    <a:schemeClr val="accent1"/>
                  </a:solidFill>
                  <a:effectLst>
                    <a:innerShdw blurRad="63500" dist="50800" dir="13500000">
                      <a:prstClr val="black">
                        <a:alpha val="50000"/>
                      </a:prstClr>
                    </a:innerShdw>
                  </a:effectLst>
                  <a:latin typeface="Arial" panose="020B0604020202020204" pitchFamily="34" charset="0"/>
                </a:rPr>
                <a:t>1</a:t>
              </a:r>
            </a:p>
          </p:txBody>
        </p:sp>
        <p:sp>
          <p:nvSpPr>
            <p:cNvPr id="13" name="TextBox 12">
              <a:extLst>
                <a:ext uri="{FF2B5EF4-FFF2-40B4-BE49-F238E27FC236}">
                  <a16:creationId xmlns:a16="http://schemas.microsoft.com/office/drawing/2014/main" id="{C76DD9F6-60EE-4433-ADEF-49B8200A299B}"/>
                </a:ext>
              </a:extLst>
            </p:cNvPr>
            <p:cNvSpPr txBox="1"/>
            <p:nvPr/>
          </p:nvSpPr>
          <p:spPr>
            <a:xfrm>
              <a:off x="3877733" y="2845551"/>
              <a:ext cx="6736139" cy="369332"/>
            </a:xfrm>
            <a:prstGeom prst="rect">
              <a:avLst/>
            </a:prstGeom>
            <a:noFill/>
          </p:spPr>
          <p:txBody>
            <a:bodyPr wrap="square" rtlCol="0">
              <a:spAutoFit/>
            </a:bodyPr>
            <a:lstStyle/>
            <a:p>
              <a:r>
                <a:rPr lang="en-IE" dirty="0" smtClean="0">
                  <a:solidFill>
                    <a:schemeClr val="bg1"/>
                  </a:solidFill>
                  <a:latin typeface="Arial" panose="020B0604020202020204" pitchFamily="34" charset="0"/>
                </a:rPr>
                <a:t>New points-based immigration system</a:t>
              </a:r>
              <a:endParaRPr lang="en-IE" dirty="0">
                <a:solidFill>
                  <a:schemeClr val="bg1"/>
                </a:solidFill>
                <a:latin typeface="Arial" panose="020B0604020202020204" pitchFamily="34" charset="0"/>
              </a:endParaRPr>
            </a:p>
          </p:txBody>
        </p:sp>
      </p:grpSp>
      <p:grpSp>
        <p:nvGrpSpPr>
          <p:cNvPr id="14" name="Group 13">
            <a:extLst>
              <a:ext uri="{FF2B5EF4-FFF2-40B4-BE49-F238E27FC236}">
                <a16:creationId xmlns:a16="http://schemas.microsoft.com/office/drawing/2014/main" id="{C515AA6D-6368-4BBB-9DF0-037EEE4DECD6}"/>
              </a:ext>
            </a:extLst>
          </p:cNvPr>
          <p:cNvGrpSpPr/>
          <p:nvPr/>
        </p:nvGrpSpPr>
        <p:grpSpPr>
          <a:xfrm>
            <a:off x="1465428" y="1452735"/>
            <a:ext cx="9483763" cy="2208271"/>
            <a:chOff x="1455852" y="1859521"/>
            <a:chExt cx="9483763" cy="2208271"/>
          </a:xfrm>
          <a:solidFill>
            <a:srgbClr val="61BB46"/>
          </a:solidFill>
        </p:grpSpPr>
        <p:sp>
          <p:nvSpPr>
            <p:cNvPr id="15" name="Freeform: Shape 46">
              <a:extLst>
                <a:ext uri="{FF2B5EF4-FFF2-40B4-BE49-F238E27FC236}">
                  <a16:creationId xmlns:a16="http://schemas.microsoft.com/office/drawing/2014/main" id="{CA6CDD0A-CC05-49F1-A93F-193D1A8B17D6}"/>
                </a:ext>
              </a:extLst>
            </p:cNvPr>
            <p:cNvSpPr/>
            <p:nvPr/>
          </p:nvSpPr>
          <p:spPr>
            <a:xfrm>
              <a:off x="1458846" y="3486767"/>
              <a:ext cx="9480769" cy="581025"/>
            </a:xfrm>
            <a:custGeom>
              <a:avLst/>
              <a:gdLst>
                <a:gd name="connsiteX0" fmla="*/ 0 w 9480769"/>
                <a:gd name="connsiteY0" fmla="*/ 0 h 581025"/>
                <a:gd name="connsiteX1" fmla="*/ 1536919 w 9480769"/>
                <a:gd name="connsiteY1" fmla="*/ 0 h 581025"/>
                <a:gd name="connsiteX2" fmla="*/ 7653338 w 9480769"/>
                <a:gd name="connsiteY2" fmla="*/ 0 h 581025"/>
                <a:gd name="connsiteX3" fmla="*/ 9190257 w 9480769"/>
                <a:gd name="connsiteY3" fmla="*/ 0 h 581025"/>
                <a:gd name="connsiteX4" fmla="*/ 9480769 w 9480769"/>
                <a:gd name="connsiteY4" fmla="*/ 290513 h 581025"/>
                <a:gd name="connsiteX5" fmla="*/ 9190257 w 9480769"/>
                <a:gd name="connsiteY5" fmla="*/ 581025 h 581025"/>
                <a:gd name="connsiteX6" fmla="*/ 7653338 w 9480769"/>
                <a:gd name="connsiteY6" fmla="*/ 581025 h 581025"/>
                <a:gd name="connsiteX7" fmla="*/ 2117944 w 9480769"/>
                <a:gd name="connsiteY7" fmla="*/ 581025 h 581025"/>
                <a:gd name="connsiteX8" fmla="*/ 581025 w 9480769"/>
                <a:gd name="connsiteY8" fmla="*/ 581025 h 581025"/>
                <a:gd name="connsiteX9" fmla="*/ 0 w 9480769"/>
                <a:gd name="connsiteY9" fmla="*/ 195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0769" h="581025">
                  <a:moveTo>
                    <a:pt x="0" y="0"/>
                  </a:moveTo>
                  <a:lnTo>
                    <a:pt x="1536919" y="0"/>
                  </a:lnTo>
                  <a:lnTo>
                    <a:pt x="7653338" y="0"/>
                  </a:lnTo>
                  <a:lnTo>
                    <a:pt x="9190257" y="0"/>
                  </a:lnTo>
                  <a:lnTo>
                    <a:pt x="9480769" y="290513"/>
                  </a:lnTo>
                  <a:lnTo>
                    <a:pt x="9190257" y="581025"/>
                  </a:lnTo>
                  <a:lnTo>
                    <a:pt x="7653338" y="581025"/>
                  </a:lnTo>
                  <a:lnTo>
                    <a:pt x="2117944" y="581025"/>
                  </a:lnTo>
                  <a:lnTo>
                    <a:pt x="581025" y="581025"/>
                  </a:lnTo>
                  <a:lnTo>
                    <a:pt x="0" y="195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6" name="Freeform: Shape 25">
              <a:extLst>
                <a:ext uri="{FF2B5EF4-FFF2-40B4-BE49-F238E27FC236}">
                  <a16:creationId xmlns:a16="http://schemas.microsoft.com/office/drawing/2014/main" id="{6FC635A1-8D04-4EB1-B557-4437E4050365}"/>
                </a:ext>
              </a:extLst>
            </p:cNvPr>
            <p:cNvSpPr/>
            <p:nvPr/>
          </p:nvSpPr>
          <p:spPr>
            <a:xfrm>
              <a:off x="1458846" y="2058577"/>
              <a:ext cx="581025" cy="2009215"/>
            </a:xfrm>
            <a:custGeom>
              <a:avLst/>
              <a:gdLst>
                <a:gd name="connsiteX0" fmla="*/ 0 w 581025"/>
                <a:gd name="connsiteY0" fmla="*/ 0 h 2009215"/>
                <a:gd name="connsiteX1" fmla="*/ 581025 w 581025"/>
                <a:gd name="connsiteY1" fmla="*/ 0 h 2009215"/>
                <a:gd name="connsiteX2" fmla="*/ 581025 w 581025"/>
                <a:gd name="connsiteY2" fmla="*/ 2009215 h 2009215"/>
                <a:gd name="connsiteX3" fmla="*/ 0 w 581025"/>
                <a:gd name="connsiteY3" fmla="*/ 1430144 h 2009215"/>
                <a:gd name="connsiteX4" fmla="*/ 0 w 581025"/>
                <a:gd name="connsiteY4" fmla="*/ 0 h 200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2009215">
                  <a:moveTo>
                    <a:pt x="0" y="0"/>
                  </a:moveTo>
                  <a:lnTo>
                    <a:pt x="581025" y="0"/>
                  </a:lnTo>
                  <a:lnTo>
                    <a:pt x="581025" y="2009215"/>
                  </a:lnTo>
                  <a:lnTo>
                    <a:pt x="0" y="143014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7" name="Rectangle 16">
              <a:extLst>
                <a:ext uri="{FF2B5EF4-FFF2-40B4-BE49-F238E27FC236}">
                  <a16:creationId xmlns:a16="http://schemas.microsoft.com/office/drawing/2014/main" id="{A2AB0C23-1567-4C7A-8D76-BD0338339EA6}"/>
                </a:ext>
              </a:extLst>
            </p:cNvPr>
            <p:cNvSpPr/>
            <p:nvPr/>
          </p:nvSpPr>
          <p:spPr>
            <a:xfrm>
              <a:off x="1458846" y="1874186"/>
              <a:ext cx="581025" cy="6680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8" name="TextBox 17">
              <a:extLst>
                <a:ext uri="{FF2B5EF4-FFF2-40B4-BE49-F238E27FC236}">
                  <a16:creationId xmlns:a16="http://schemas.microsoft.com/office/drawing/2014/main" id="{55525259-0BD4-4634-A3B3-3A69E91AE5E8}"/>
                </a:ext>
              </a:extLst>
            </p:cNvPr>
            <p:cNvSpPr txBox="1"/>
            <p:nvPr/>
          </p:nvSpPr>
          <p:spPr>
            <a:xfrm>
              <a:off x="1455852" y="1859521"/>
              <a:ext cx="581025" cy="769441"/>
            </a:xfrm>
            <a:prstGeom prst="rect">
              <a:avLst/>
            </a:prstGeom>
            <a:grpFill/>
            <a:effectLst/>
          </p:spPr>
          <p:txBody>
            <a:bodyPr wrap="square" rtlCol="0" anchor="ctr">
              <a:spAutoFit/>
            </a:bodyPr>
            <a:lstStyle/>
            <a:p>
              <a:pPr algn="ctr"/>
              <a:r>
                <a:rPr lang="en-IE" sz="4400" dirty="0">
                  <a:ln w="0"/>
                  <a:effectLst>
                    <a:outerShdw blurRad="38100" dist="19050" dir="2700000" algn="tl" rotWithShape="0">
                      <a:schemeClr val="dk1">
                        <a:alpha val="40000"/>
                      </a:schemeClr>
                    </a:outerShdw>
                  </a:effectLst>
                  <a:latin typeface="Arial" panose="020B0604020202020204" pitchFamily="34" charset="0"/>
                </a:rPr>
                <a:t>2</a:t>
              </a:r>
            </a:p>
          </p:txBody>
        </p:sp>
        <p:sp>
          <p:nvSpPr>
            <p:cNvPr id="19" name="TextBox 18">
              <a:extLst>
                <a:ext uri="{FF2B5EF4-FFF2-40B4-BE49-F238E27FC236}">
                  <a16:creationId xmlns:a16="http://schemas.microsoft.com/office/drawing/2014/main" id="{935335AF-889E-4B66-AF52-406CB9F92E61}"/>
                </a:ext>
              </a:extLst>
            </p:cNvPr>
            <p:cNvSpPr txBox="1"/>
            <p:nvPr/>
          </p:nvSpPr>
          <p:spPr>
            <a:xfrm>
              <a:off x="3877733" y="3592613"/>
              <a:ext cx="6736139" cy="369332"/>
            </a:xfrm>
            <a:prstGeom prst="rect">
              <a:avLst/>
            </a:prstGeom>
            <a:grpFill/>
          </p:spPr>
          <p:txBody>
            <a:bodyPr wrap="square" rtlCol="0">
              <a:spAutoFit/>
            </a:bodyPr>
            <a:lstStyle/>
            <a:p>
              <a:r>
                <a:rPr lang="en-IE" dirty="0">
                  <a:solidFill>
                    <a:schemeClr val="bg1"/>
                  </a:solidFill>
                  <a:latin typeface="Arial" panose="020B0604020202020204" pitchFamily="34" charset="0"/>
                </a:rPr>
                <a:t>No preferential treatment for EU workers</a:t>
              </a:r>
            </a:p>
          </p:txBody>
        </p:sp>
      </p:grpSp>
      <p:grpSp>
        <p:nvGrpSpPr>
          <p:cNvPr id="20" name="Group 19">
            <a:extLst>
              <a:ext uri="{FF2B5EF4-FFF2-40B4-BE49-F238E27FC236}">
                <a16:creationId xmlns:a16="http://schemas.microsoft.com/office/drawing/2014/main" id="{D8A4263D-7C88-4F2A-A942-8F07D749BB01}"/>
              </a:ext>
            </a:extLst>
          </p:cNvPr>
          <p:cNvGrpSpPr/>
          <p:nvPr/>
        </p:nvGrpSpPr>
        <p:grpSpPr>
          <a:xfrm>
            <a:off x="2232094" y="1452735"/>
            <a:ext cx="8717097" cy="2963732"/>
            <a:chOff x="2222518" y="1859521"/>
            <a:chExt cx="8717097" cy="2963732"/>
          </a:xfrm>
          <a:solidFill>
            <a:srgbClr val="4397AE"/>
          </a:solidFill>
        </p:grpSpPr>
        <p:sp>
          <p:nvSpPr>
            <p:cNvPr id="21" name="Freeform: Shape 51">
              <a:extLst>
                <a:ext uri="{FF2B5EF4-FFF2-40B4-BE49-F238E27FC236}">
                  <a16:creationId xmlns:a16="http://schemas.microsoft.com/office/drawing/2014/main" id="{D15018D2-7559-4229-AA29-68D41126D63D}"/>
                </a:ext>
              </a:extLst>
            </p:cNvPr>
            <p:cNvSpPr/>
            <p:nvPr/>
          </p:nvSpPr>
          <p:spPr>
            <a:xfrm>
              <a:off x="2222518" y="4242228"/>
              <a:ext cx="8717097" cy="581025"/>
            </a:xfrm>
            <a:custGeom>
              <a:avLst/>
              <a:gdLst>
                <a:gd name="connsiteX0" fmla="*/ 0 w 8717097"/>
                <a:gd name="connsiteY0" fmla="*/ 0 h 581025"/>
                <a:gd name="connsiteX1" fmla="*/ 773247 w 8717097"/>
                <a:gd name="connsiteY1" fmla="*/ 0 h 581025"/>
                <a:gd name="connsiteX2" fmla="*/ 7653338 w 8717097"/>
                <a:gd name="connsiteY2" fmla="*/ 0 h 581025"/>
                <a:gd name="connsiteX3" fmla="*/ 8426585 w 8717097"/>
                <a:gd name="connsiteY3" fmla="*/ 0 h 581025"/>
                <a:gd name="connsiteX4" fmla="*/ 8717097 w 8717097"/>
                <a:gd name="connsiteY4" fmla="*/ 290513 h 581025"/>
                <a:gd name="connsiteX5" fmla="*/ 8426585 w 8717097"/>
                <a:gd name="connsiteY5" fmla="*/ 581025 h 581025"/>
                <a:gd name="connsiteX6" fmla="*/ 7653338 w 8717097"/>
                <a:gd name="connsiteY6" fmla="*/ 581025 h 581025"/>
                <a:gd name="connsiteX7" fmla="*/ 1354272 w 8717097"/>
                <a:gd name="connsiteY7" fmla="*/ 581025 h 581025"/>
                <a:gd name="connsiteX8" fmla="*/ 581025 w 8717097"/>
                <a:gd name="connsiteY8" fmla="*/ 581025 h 581025"/>
                <a:gd name="connsiteX9" fmla="*/ 0 w 8717097"/>
                <a:gd name="connsiteY9" fmla="*/ 195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17097" h="581025">
                  <a:moveTo>
                    <a:pt x="0" y="0"/>
                  </a:moveTo>
                  <a:lnTo>
                    <a:pt x="773247" y="0"/>
                  </a:lnTo>
                  <a:lnTo>
                    <a:pt x="7653338" y="0"/>
                  </a:lnTo>
                  <a:lnTo>
                    <a:pt x="8426585" y="0"/>
                  </a:lnTo>
                  <a:lnTo>
                    <a:pt x="8717097" y="290513"/>
                  </a:lnTo>
                  <a:lnTo>
                    <a:pt x="8426585" y="581025"/>
                  </a:lnTo>
                  <a:lnTo>
                    <a:pt x="7653338" y="581025"/>
                  </a:lnTo>
                  <a:lnTo>
                    <a:pt x="1354272" y="581025"/>
                  </a:lnTo>
                  <a:lnTo>
                    <a:pt x="581025" y="581025"/>
                  </a:lnTo>
                  <a:lnTo>
                    <a:pt x="0" y="195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2" name="Freeform: Shape 32">
              <a:extLst>
                <a:ext uri="{FF2B5EF4-FFF2-40B4-BE49-F238E27FC236}">
                  <a16:creationId xmlns:a16="http://schemas.microsoft.com/office/drawing/2014/main" id="{682E63A7-7737-4237-BF6D-5468A4564140}"/>
                </a:ext>
              </a:extLst>
            </p:cNvPr>
            <p:cNvSpPr/>
            <p:nvPr/>
          </p:nvSpPr>
          <p:spPr>
            <a:xfrm>
              <a:off x="2222518" y="2814038"/>
              <a:ext cx="581025" cy="2009215"/>
            </a:xfrm>
            <a:custGeom>
              <a:avLst/>
              <a:gdLst>
                <a:gd name="connsiteX0" fmla="*/ 0 w 581025"/>
                <a:gd name="connsiteY0" fmla="*/ 0 h 2009215"/>
                <a:gd name="connsiteX1" fmla="*/ 581025 w 581025"/>
                <a:gd name="connsiteY1" fmla="*/ 0 h 2009215"/>
                <a:gd name="connsiteX2" fmla="*/ 581025 w 581025"/>
                <a:gd name="connsiteY2" fmla="*/ 2009215 h 2009215"/>
                <a:gd name="connsiteX3" fmla="*/ 0 w 581025"/>
                <a:gd name="connsiteY3" fmla="*/ 1430144 h 2009215"/>
                <a:gd name="connsiteX4" fmla="*/ 0 w 581025"/>
                <a:gd name="connsiteY4" fmla="*/ 0 h 200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2009215">
                  <a:moveTo>
                    <a:pt x="0" y="0"/>
                  </a:moveTo>
                  <a:lnTo>
                    <a:pt x="581025" y="0"/>
                  </a:lnTo>
                  <a:lnTo>
                    <a:pt x="581025" y="2009215"/>
                  </a:lnTo>
                  <a:lnTo>
                    <a:pt x="0" y="143014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3" name="Rectangle 22">
              <a:extLst>
                <a:ext uri="{FF2B5EF4-FFF2-40B4-BE49-F238E27FC236}">
                  <a16:creationId xmlns:a16="http://schemas.microsoft.com/office/drawing/2014/main" id="{F7160797-E2FF-4364-B83D-6E2CB8B8DCF3}"/>
                </a:ext>
              </a:extLst>
            </p:cNvPr>
            <p:cNvSpPr/>
            <p:nvPr/>
          </p:nvSpPr>
          <p:spPr>
            <a:xfrm>
              <a:off x="2222518" y="1874186"/>
              <a:ext cx="581025" cy="18299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4" name="TextBox 23">
              <a:extLst>
                <a:ext uri="{FF2B5EF4-FFF2-40B4-BE49-F238E27FC236}">
                  <a16:creationId xmlns:a16="http://schemas.microsoft.com/office/drawing/2014/main" id="{FE5D1EC7-68A6-437C-BD53-FB620E3B4D3C}"/>
                </a:ext>
              </a:extLst>
            </p:cNvPr>
            <p:cNvSpPr txBox="1"/>
            <p:nvPr/>
          </p:nvSpPr>
          <p:spPr>
            <a:xfrm>
              <a:off x="2226469" y="1859521"/>
              <a:ext cx="581025" cy="769441"/>
            </a:xfrm>
            <a:prstGeom prst="rect">
              <a:avLst/>
            </a:prstGeom>
            <a:grpFill/>
            <a:effectLst/>
          </p:spPr>
          <p:txBody>
            <a:bodyPr wrap="square" rtlCol="0" anchor="ctr">
              <a:spAutoFit/>
            </a:bodyPr>
            <a:lstStyle/>
            <a:p>
              <a:pPr algn="ctr"/>
              <a:r>
                <a:rPr lang="en-IE" sz="4400" b="1" dirty="0">
                  <a:solidFill>
                    <a:schemeClr val="accent1"/>
                  </a:solidFill>
                  <a:effectLst>
                    <a:innerShdw blurRad="63500" dist="50800" dir="13500000">
                      <a:prstClr val="black">
                        <a:alpha val="50000"/>
                      </a:prstClr>
                    </a:innerShdw>
                  </a:effectLst>
                  <a:latin typeface="Arial" panose="020B0604020202020204" pitchFamily="34" charset="0"/>
                </a:rPr>
                <a:t>3</a:t>
              </a:r>
            </a:p>
          </p:txBody>
        </p:sp>
        <p:sp>
          <p:nvSpPr>
            <p:cNvPr id="25" name="TextBox 24">
              <a:extLst>
                <a:ext uri="{FF2B5EF4-FFF2-40B4-BE49-F238E27FC236}">
                  <a16:creationId xmlns:a16="http://schemas.microsoft.com/office/drawing/2014/main" id="{15E3AFFC-ACD2-4FCA-A784-5289CDC4A747}"/>
                </a:ext>
              </a:extLst>
            </p:cNvPr>
            <p:cNvSpPr txBox="1"/>
            <p:nvPr/>
          </p:nvSpPr>
          <p:spPr>
            <a:xfrm>
              <a:off x="3877733" y="4348074"/>
              <a:ext cx="6736139" cy="369332"/>
            </a:xfrm>
            <a:prstGeom prst="rect">
              <a:avLst/>
            </a:prstGeom>
            <a:grpFill/>
          </p:spPr>
          <p:txBody>
            <a:bodyPr wrap="square" rtlCol="0">
              <a:spAutoFit/>
            </a:bodyPr>
            <a:lstStyle/>
            <a:p>
              <a:r>
                <a:rPr lang="en-IE" dirty="0">
                  <a:solidFill>
                    <a:schemeClr val="bg1"/>
                  </a:solidFill>
                  <a:latin typeface="Arial" panose="020B0604020202020204" pitchFamily="34" charset="0"/>
                </a:rPr>
                <a:t>No more free movement </a:t>
              </a:r>
            </a:p>
          </p:txBody>
        </p:sp>
      </p:grpSp>
      <p:grpSp>
        <p:nvGrpSpPr>
          <p:cNvPr id="26" name="Group 25">
            <a:extLst>
              <a:ext uri="{FF2B5EF4-FFF2-40B4-BE49-F238E27FC236}">
                <a16:creationId xmlns:a16="http://schemas.microsoft.com/office/drawing/2014/main" id="{3509CEC9-87C4-490B-939F-F07190CCB659}"/>
              </a:ext>
            </a:extLst>
          </p:cNvPr>
          <p:cNvGrpSpPr/>
          <p:nvPr/>
        </p:nvGrpSpPr>
        <p:grpSpPr>
          <a:xfrm>
            <a:off x="3005341" y="1452735"/>
            <a:ext cx="7943850" cy="3719192"/>
            <a:chOff x="2995765" y="1859521"/>
            <a:chExt cx="7943850" cy="3719192"/>
          </a:xfrm>
        </p:grpSpPr>
        <p:sp>
          <p:nvSpPr>
            <p:cNvPr id="27" name="Freeform: Shape 37">
              <a:extLst>
                <a:ext uri="{FF2B5EF4-FFF2-40B4-BE49-F238E27FC236}">
                  <a16:creationId xmlns:a16="http://schemas.microsoft.com/office/drawing/2014/main" id="{E67AC8F9-7E93-492A-B25B-5DDD2BDEBB2F}"/>
                </a:ext>
              </a:extLst>
            </p:cNvPr>
            <p:cNvSpPr/>
            <p:nvPr/>
          </p:nvSpPr>
          <p:spPr>
            <a:xfrm>
              <a:off x="2995765" y="4997688"/>
              <a:ext cx="7943850" cy="581025"/>
            </a:xfrm>
            <a:custGeom>
              <a:avLst/>
              <a:gdLst>
                <a:gd name="connsiteX0" fmla="*/ 0 w 7943850"/>
                <a:gd name="connsiteY0" fmla="*/ 0 h 581025"/>
                <a:gd name="connsiteX1" fmla="*/ 7653338 w 7943850"/>
                <a:gd name="connsiteY1" fmla="*/ 0 h 581025"/>
                <a:gd name="connsiteX2" fmla="*/ 7943850 w 7943850"/>
                <a:gd name="connsiteY2" fmla="*/ 290513 h 581025"/>
                <a:gd name="connsiteX3" fmla="*/ 7653338 w 7943850"/>
                <a:gd name="connsiteY3" fmla="*/ 581025 h 581025"/>
                <a:gd name="connsiteX4" fmla="*/ 581025 w 7943850"/>
                <a:gd name="connsiteY4" fmla="*/ 581025 h 581025"/>
                <a:gd name="connsiteX5" fmla="*/ 0 w 7943850"/>
                <a:gd name="connsiteY5" fmla="*/ 195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3850" h="581025">
                  <a:moveTo>
                    <a:pt x="0" y="0"/>
                  </a:moveTo>
                  <a:lnTo>
                    <a:pt x="7653338" y="0"/>
                  </a:lnTo>
                  <a:lnTo>
                    <a:pt x="7943850" y="290513"/>
                  </a:lnTo>
                  <a:lnTo>
                    <a:pt x="7653338" y="581025"/>
                  </a:lnTo>
                  <a:lnTo>
                    <a:pt x="581025" y="581025"/>
                  </a:lnTo>
                  <a:lnTo>
                    <a:pt x="0" y="1954"/>
                  </a:lnTo>
                  <a:close/>
                </a:path>
              </a:pathLst>
            </a:custGeom>
            <a:gradFill>
              <a:gsLst>
                <a:gs pos="0">
                  <a:schemeClr val="accent4">
                    <a:lumMod val="50000"/>
                  </a:schemeClr>
                </a:gs>
                <a:gs pos="27000">
                  <a:schemeClr val="accent4"/>
                </a:gs>
                <a:gs pos="99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8" name="Freeform: Shape 38">
              <a:extLst>
                <a:ext uri="{FF2B5EF4-FFF2-40B4-BE49-F238E27FC236}">
                  <a16:creationId xmlns:a16="http://schemas.microsoft.com/office/drawing/2014/main" id="{23903B26-B087-40B3-B127-FB482493B44A}"/>
                </a:ext>
              </a:extLst>
            </p:cNvPr>
            <p:cNvSpPr/>
            <p:nvPr/>
          </p:nvSpPr>
          <p:spPr>
            <a:xfrm>
              <a:off x="2995765" y="3569498"/>
              <a:ext cx="581025" cy="2009215"/>
            </a:xfrm>
            <a:custGeom>
              <a:avLst/>
              <a:gdLst>
                <a:gd name="connsiteX0" fmla="*/ 0 w 581025"/>
                <a:gd name="connsiteY0" fmla="*/ 0 h 2009215"/>
                <a:gd name="connsiteX1" fmla="*/ 581025 w 581025"/>
                <a:gd name="connsiteY1" fmla="*/ 0 h 2009215"/>
                <a:gd name="connsiteX2" fmla="*/ 581025 w 581025"/>
                <a:gd name="connsiteY2" fmla="*/ 2009215 h 2009215"/>
                <a:gd name="connsiteX3" fmla="*/ 0 w 581025"/>
                <a:gd name="connsiteY3" fmla="*/ 1430144 h 2009215"/>
                <a:gd name="connsiteX4" fmla="*/ 0 w 581025"/>
                <a:gd name="connsiteY4" fmla="*/ 0 h 200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2009215">
                  <a:moveTo>
                    <a:pt x="0" y="0"/>
                  </a:moveTo>
                  <a:lnTo>
                    <a:pt x="581025" y="0"/>
                  </a:lnTo>
                  <a:lnTo>
                    <a:pt x="581025" y="2009215"/>
                  </a:lnTo>
                  <a:lnTo>
                    <a:pt x="0" y="143014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9" name="Rectangle 28">
              <a:extLst>
                <a:ext uri="{FF2B5EF4-FFF2-40B4-BE49-F238E27FC236}">
                  <a16:creationId xmlns:a16="http://schemas.microsoft.com/office/drawing/2014/main" id="{6F9281AB-760F-444F-BC5D-DFB947D23696}"/>
                </a:ext>
              </a:extLst>
            </p:cNvPr>
            <p:cNvSpPr/>
            <p:nvPr/>
          </p:nvSpPr>
          <p:spPr>
            <a:xfrm>
              <a:off x="2995765" y="1874185"/>
              <a:ext cx="581025" cy="21789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30" name="TextBox 29">
              <a:extLst>
                <a:ext uri="{FF2B5EF4-FFF2-40B4-BE49-F238E27FC236}">
                  <a16:creationId xmlns:a16="http://schemas.microsoft.com/office/drawing/2014/main" id="{A2BA6FEB-E08B-4078-B384-8127AF9F973D}"/>
                </a:ext>
              </a:extLst>
            </p:cNvPr>
            <p:cNvSpPr txBox="1"/>
            <p:nvPr/>
          </p:nvSpPr>
          <p:spPr>
            <a:xfrm>
              <a:off x="2995765" y="1859521"/>
              <a:ext cx="581025" cy="769441"/>
            </a:xfrm>
            <a:prstGeom prst="rect">
              <a:avLst/>
            </a:prstGeom>
            <a:noFill/>
            <a:effectLst>
              <a:innerShdw blurRad="114300">
                <a:prstClr val="black"/>
              </a:innerShdw>
            </a:effectLst>
          </p:spPr>
          <p:txBody>
            <a:bodyPr wrap="square" rtlCol="0" anchor="ctr">
              <a:spAutoFit/>
            </a:bodyPr>
            <a:lstStyle/>
            <a:p>
              <a:pPr algn="ctr"/>
              <a:r>
                <a:rPr lang="en-IE" sz="4400" b="1" dirty="0">
                  <a:solidFill>
                    <a:schemeClr val="accent1"/>
                  </a:solidFill>
                  <a:effectLst>
                    <a:innerShdw blurRad="63500" dist="50800" dir="13500000">
                      <a:prstClr val="black">
                        <a:alpha val="50000"/>
                      </a:prstClr>
                    </a:innerShdw>
                  </a:effectLst>
                  <a:latin typeface="Arial" panose="020B0604020202020204" pitchFamily="34" charset="0"/>
                </a:rPr>
                <a:t>4</a:t>
              </a:r>
            </a:p>
          </p:txBody>
        </p:sp>
        <p:sp>
          <p:nvSpPr>
            <p:cNvPr id="31" name="TextBox 30">
              <a:extLst>
                <a:ext uri="{FF2B5EF4-FFF2-40B4-BE49-F238E27FC236}">
                  <a16:creationId xmlns:a16="http://schemas.microsoft.com/office/drawing/2014/main" id="{9E50CFC0-813E-413B-9CDF-86192F7CA56B}"/>
                </a:ext>
              </a:extLst>
            </p:cNvPr>
            <p:cNvSpPr txBox="1"/>
            <p:nvPr/>
          </p:nvSpPr>
          <p:spPr>
            <a:xfrm>
              <a:off x="3877732" y="5103534"/>
              <a:ext cx="6736139" cy="369332"/>
            </a:xfrm>
            <a:prstGeom prst="rect">
              <a:avLst/>
            </a:prstGeom>
            <a:noFill/>
          </p:spPr>
          <p:txBody>
            <a:bodyPr wrap="square" rtlCol="0">
              <a:spAutoFit/>
            </a:bodyPr>
            <a:lstStyle/>
            <a:p>
              <a:r>
                <a:rPr lang="en-IE" dirty="0">
                  <a:solidFill>
                    <a:schemeClr val="bg1"/>
                  </a:solidFill>
                  <a:latin typeface="Arial" panose="020B0604020202020204" pitchFamily="34" charset="0"/>
                </a:rPr>
                <a:t>Increased </a:t>
              </a:r>
              <a:r>
                <a:rPr lang="en-IE" dirty="0" smtClean="0">
                  <a:solidFill>
                    <a:schemeClr val="bg1"/>
                  </a:solidFill>
                  <a:latin typeface="Arial" panose="020B0604020202020204" pitchFamily="34" charset="0"/>
                </a:rPr>
                <a:t>cost and regulatory burden </a:t>
              </a:r>
              <a:r>
                <a:rPr lang="en-IE" dirty="0">
                  <a:solidFill>
                    <a:schemeClr val="bg1"/>
                  </a:solidFill>
                  <a:latin typeface="Arial" panose="020B0604020202020204" pitchFamily="34" charset="0"/>
                </a:rPr>
                <a:t>for </a:t>
              </a:r>
              <a:r>
                <a:rPr lang="en-IE" dirty="0" smtClean="0">
                  <a:solidFill>
                    <a:schemeClr val="bg1"/>
                  </a:solidFill>
                  <a:latin typeface="Arial" panose="020B0604020202020204" pitchFamily="34" charset="0"/>
                </a:rPr>
                <a:t>employers</a:t>
              </a:r>
              <a:endParaRPr lang="en-IE" dirty="0">
                <a:solidFill>
                  <a:schemeClr val="bg1"/>
                </a:solidFill>
                <a:latin typeface="Arial" panose="020B0604020202020204" pitchFamily="34" charset="0"/>
              </a:endParaRPr>
            </a:p>
          </p:txBody>
        </p:sp>
      </p:grpSp>
    </p:spTree>
    <p:extLst>
      <p:ext uri="{BB962C8B-B14F-4D97-AF65-F5344CB8AC3E}">
        <p14:creationId xmlns:p14="http://schemas.microsoft.com/office/powerpoint/2010/main" val="53083472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New Points-Based Immigration </a:t>
            </a:r>
            <a:r>
              <a:rPr lang="en-GB" dirty="0" smtClean="0"/>
              <a:t>System</a:t>
            </a:r>
            <a:endParaRPr lang="en-IE" dirty="0"/>
          </a:p>
        </p:txBody>
      </p:sp>
      <p:sp>
        <p:nvSpPr>
          <p:cNvPr id="3" name="Text Placeholder 87">
            <a:extLst>
              <a:ext uri="{FF2B5EF4-FFF2-40B4-BE49-F238E27FC236}">
                <a16:creationId xmlns:a16="http://schemas.microsoft.com/office/drawing/2014/main" id="{0D95C156-6214-2546-AECB-72106AFB4328}"/>
              </a:ext>
            </a:extLst>
          </p:cNvPr>
          <p:cNvSpPr txBox="1">
            <a:spLocks/>
          </p:cNvSpPr>
          <p:nvPr/>
        </p:nvSpPr>
        <p:spPr>
          <a:xfrm>
            <a:off x="680442" y="1872305"/>
            <a:ext cx="10454918" cy="3822818"/>
          </a:xfrm>
          <a:prstGeom prst="rect">
            <a:avLst/>
          </a:prstGeom>
        </p:spPr>
        <p:txBody>
          <a:bodyPr lIns="0" tIns="0" rIns="0" bIns="0">
            <a:normAutofit/>
          </a:bodyPr>
          <a:lstStyle>
            <a:lvl1pPr marL="0" marR="0" indent="-360000" algn="l" defTabSz="914400" rtl="0" eaLnBrk="1" fontAlgn="auto" latinLnBrk="0" hangingPunct="1">
              <a:lnSpc>
                <a:spcPct val="150000"/>
              </a:lnSpc>
              <a:spcBef>
                <a:spcPts val="0"/>
              </a:spcBef>
              <a:spcAft>
                <a:spcPts val="0"/>
              </a:spcAft>
              <a:buClr>
                <a:srgbClr val="44C8F5"/>
              </a:buClr>
              <a:buSzPct val="100000"/>
              <a:buFontTx/>
              <a:buBlip>
                <a:blip r:embed="rId2"/>
              </a:buBlip>
              <a:tabLst/>
              <a:defRPr sz="2000" kern="1200" baseline="0">
                <a:solidFill>
                  <a:srgbClr val="2D2D2C"/>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SzPct val="80000"/>
              <a:buFontTx/>
              <a:buBlip>
                <a:blip r:embed="rId2"/>
              </a:buBlip>
              <a:defRPr sz="20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SzPct val="80000"/>
              <a:buFontTx/>
              <a:buBlip>
                <a:blip r:embed="rId2"/>
              </a:buBlip>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SzPct val="80000"/>
              <a:buFontTx/>
              <a:buBlip>
                <a:blip r:embed="rId2"/>
              </a:buBlip>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SzPct val="80000"/>
              <a:buFontTx/>
              <a:buBlip>
                <a:blip r:embed="rId2"/>
              </a:buBlip>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indent="-265113"/>
            <a:r>
              <a:rPr lang="en-IE" dirty="0"/>
              <a:t>A new “Skilled Worker” category, open to all nationalities;</a:t>
            </a:r>
          </a:p>
          <a:p>
            <a:pPr marL="265113" indent="-265113"/>
            <a:r>
              <a:rPr lang="en-IE" dirty="0"/>
              <a:t>Lowering of the skills threshold </a:t>
            </a:r>
          </a:p>
          <a:p>
            <a:pPr marL="265113" indent="-265113"/>
            <a:r>
              <a:rPr lang="en-IE" dirty="0"/>
              <a:t>No cap on number of migrants &amp; abolition Resident Labour Market Test;</a:t>
            </a:r>
          </a:p>
          <a:p>
            <a:pPr marL="265113" indent="-265113"/>
            <a:r>
              <a:rPr lang="en-US" dirty="0"/>
              <a:t>Intra-Company Transfers</a:t>
            </a:r>
          </a:p>
          <a:p>
            <a:pPr marL="265113" indent="-265113"/>
            <a:r>
              <a:rPr lang="en-US" dirty="0"/>
              <a:t>T5 – International Agreement Worker</a:t>
            </a:r>
            <a:endParaRPr lang="en-IE" dirty="0"/>
          </a:p>
          <a:p>
            <a:pPr marL="265113" indent="-265113"/>
            <a:r>
              <a:rPr lang="en-US" dirty="0"/>
              <a:t>Sector specific - Health &amp; Care visa; Fintech visa</a:t>
            </a:r>
            <a:endParaRPr lang="en-IE" dirty="0"/>
          </a:p>
          <a:p>
            <a:pPr marL="265113" indent="-265113"/>
            <a:r>
              <a:rPr lang="en-IE" dirty="0"/>
              <a:t>Graduate visa launching 1 July 2021</a:t>
            </a:r>
          </a:p>
          <a:p>
            <a:pPr marL="265113" indent="-265113"/>
            <a:r>
              <a:rPr lang="en-IE" dirty="0"/>
              <a:t>Sponsorship to be simplified over the next 5 years</a:t>
            </a:r>
            <a:endParaRPr lang="en-US" dirty="0"/>
          </a:p>
        </p:txBody>
      </p:sp>
    </p:spTree>
    <p:extLst>
      <p:ext uri="{BB962C8B-B14F-4D97-AF65-F5344CB8AC3E}">
        <p14:creationId xmlns:p14="http://schemas.microsoft.com/office/powerpoint/2010/main" val="14861384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Skilled Worker Visa – Criteria</a:t>
            </a:r>
            <a:endParaRPr lang="en-IE" dirty="0"/>
          </a:p>
        </p:txBody>
      </p:sp>
      <p:grpSp>
        <p:nvGrpSpPr>
          <p:cNvPr id="3" name="Group 2"/>
          <p:cNvGrpSpPr/>
          <p:nvPr/>
        </p:nvGrpSpPr>
        <p:grpSpPr>
          <a:xfrm>
            <a:off x="480231" y="2062422"/>
            <a:ext cx="10602232" cy="3704244"/>
            <a:chOff x="872124" y="1739823"/>
            <a:chExt cx="10602232" cy="3704244"/>
          </a:xfrm>
        </p:grpSpPr>
        <p:grpSp>
          <p:nvGrpSpPr>
            <p:cNvPr id="4" name="Group 3"/>
            <p:cNvGrpSpPr/>
            <p:nvPr/>
          </p:nvGrpSpPr>
          <p:grpSpPr>
            <a:xfrm>
              <a:off x="6316340" y="1739823"/>
              <a:ext cx="5158016" cy="3704244"/>
              <a:chOff x="6268807" y="1739823"/>
              <a:chExt cx="5158016" cy="3128521"/>
            </a:xfrm>
          </p:grpSpPr>
          <p:sp>
            <p:nvSpPr>
              <p:cNvPr id="12" name="Rectangle 11">
                <a:extLst>
                  <a:ext uri="{FF2B5EF4-FFF2-40B4-BE49-F238E27FC236}">
                    <a16:creationId xmlns:a16="http://schemas.microsoft.com/office/drawing/2014/main" id="{2DD5BE08-8A6B-4FF9-BD74-0F38EC7210DC}"/>
                  </a:ext>
                </a:extLst>
              </p:cNvPr>
              <p:cNvSpPr/>
              <p:nvPr/>
            </p:nvSpPr>
            <p:spPr>
              <a:xfrm>
                <a:off x="6268807" y="1829178"/>
                <a:ext cx="5082068" cy="3039166"/>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3" name="Freeform: Shape 64">
                <a:extLst>
                  <a:ext uri="{FF2B5EF4-FFF2-40B4-BE49-F238E27FC236}">
                    <a16:creationId xmlns:a16="http://schemas.microsoft.com/office/drawing/2014/main" id="{B2EFF78B-B380-4F0E-9269-264AA50FADE1}"/>
                  </a:ext>
                </a:extLst>
              </p:cNvPr>
              <p:cNvSpPr/>
              <p:nvPr/>
            </p:nvSpPr>
            <p:spPr>
              <a:xfrm>
                <a:off x="6350563" y="1739823"/>
                <a:ext cx="5076260" cy="3035387"/>
              </a:xfrm>
              <a:prstGeom prst="rect">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dirty="0">
                  <a:latin typeface="Arial" panose="020B0604020202020204" pitchFamily="34" charset="0"/>
                </a:endParaRPr>
              </a:p>
            </p:txBody>
          </p:sp>
        </p:grpSp>
        <p:grpSp>
          <p:nvGrpSpPr>
            <p:cNvPr id="5" name="Group 4"/>
            <p:cNvGrpSpPr/>
            <p:nvPr/>
          </p:nvGrpSpPr>
          <p:grpSpPr>
            <a:xfrm>
              <a:off x="872124" y="1739823"/>
              <a:ext cx="5158016" cy="3704244"/>
              <a:chOff x="872124" y="1739823"/>
              <a:chExt cx="5158016" cy="3128521"/>
            </a:xfrm>
          </p:grpSpPr>
          <p:sp>
            <p:nvSpPr>
              <p:cNvPr id="10" name="Rectangle 9">
                <a:extLst>
                  <a:ext uri="{FF2B5EF4-FFF2-40B4-BE49-F238E27FC236}">
                    <a16:creationId xmlns:a16="http://schemas.microsoft.com/office/drawing/2014/main" id="{6E64A990-C92E-4D6D-ACB8-752CE8DE08A1}"/>
                  </a:ext>
                </a:extLst>
              </p:cNvPr>
              <p:cNvSpPr/>
              <p:nvPr/>
            </p:nvSpPr>
            <p:spPr>
              <a:xfrm>
                <a:off x="872124" y="1829178"/>
                <a:ext cx="5082068" cy="3039166"/>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1" name="Freeform: Shape 63">
                <a:extLst>
                  <a:ext uri="{FF2B5EF4-FFF2-40B4-BE49-F238E27FC236}">
                    <a16:creationId xmlns:a16="http://schemas.microsoft.com/office/drawing/2014/main" id="{EE34B6E9-0864-404F-AAEE-5CFB60E236EA}"/>
                  </a:ext>
                </a:extLst>
              </p:cNvPr>
              <p:cNvSpPr/>
              <p:nvPr/>
            </p:nvSpPr>
            <p:spPr>
              <a:xfrm>
                <a:off x="953880" y="1739823"/>
                <a:ext cx="5076260" cy="3035387"/>
              </a:xfrm>
              <a:prstGeom prst="rect">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dirty="0">
                  <a:latin typeface="Arial" panose="020B0604020202020204" pitchFamily="34" charset="0"/>
                </a:endParaRPr>
              </a:p>
            </p:txBody>
          </p:sp>
        </p:grpSp>
        <p:sp>
          <p:nvSpPr>
            <p:cNvPr id="6" name="TextBox 5">
              <a:extLst>
                <a:ext uri="{FF2B5EF4-FFF2-40B4-BE49-F238E27FC236}">
                  <a16:creationId xmlns:a16="http://schemas.microsoft.com/office/drawing/2014/main" id="{80D2BE72-93FF-4198-9D5F-3ADA49A68425}"/>
                </a:ext>
              </a:extLst>
            </p:cNvPr>
            <p:cNvSpPr txBox="1"/>
            <p:nvPr/>
          </p:nvSpPr>
          <p:spPr>
            <a:xfrm>
              <a:off x="1130849" y="2156305"/>
              <a:ext cx="4076486"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rPr>
                <a:t>They have a </a:t>
              </a:r>
              <a:r>
                <a:rPr lang="en-US" sz="1600" b="1" dirty="0">
                  <a:latin typeface="Arial" panose="020B0604020202020204" pitchFamily="34" charset="0"/>
                </a:rPr>
                <a:t>job offer </a:t>
              </a:r>
              <a:r>
                <a:rPr lang="en-US" sz="1600" dirty="0">
                  <a:latin typeface="Arial" panose="020B0604020202020204" pitchFamily="34" charset="0"/>
                </a:rPr>
                <a:t>from a Home Office licensed </a:t>
              </a:r>
              <a:r>
                <a:rPr lang="en-US" sz="1600" b="1" dirty="0" smtClean="0">
                  <a:latin typeface="Arial" panose="020B0604020202020204" pitchFamily="34" charset="0"/>
                </a:rPr>
                <a:t>Sponsor.</a:t>
              </a:r>
            </a:p>
            <a:p>
              <a:endParaRPr lang="en-US" sz="1600" dirty="0">
                <a:latin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rPr>
                <a:t>The job offer is at the required </a:t>
              </a:r>
              <a:r>
                <a:rPr lang="en-US" sz="1600" b="1" dirty="0">
                  <a:latin typeface="Arial" panose="020B0604020202020204" pitchFamily="34" charset="0"/>
                </a:rPr>
                <a:t>skill </a:t>
              </a:r>
              <a:r>
                <a:rPr lang="en-US" sz="1600" b="1" dirty="0" smtClean="0">
                  <a:latin typeface="Arial" panose="020B0604020202020204" pitchFamily="34" charset="0"/>
                </a:rPr>
                <a:t>level.</a:t>
              </a:r>
            </a:p>
            <a:p>
              <a:endParaRPr lang="en-US" sz="1600" dirty="0">
                <a:latin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rPr>
                <a:t>They have </a:t>
              </a:r>
              <a:r>
                <a:rPr lang="en-US" sz="1600" b="1" dirty="0">
                  <a:latin typeface="Arial" panose="020B0604020202020204" pitchFamily="34" charset="0"/>
                </a:rPr>
                <a:t>English language </a:t>
              </a:r>
              <a:r>
                <a:rPr lang="en-US" sz="1600" dirty="0" smtClean="0">
                  <a:latin typeface="Arial" panose="020B0604020202020204" pitchFamily="34" charset="0"/>
                </a:rPr>
                <a:t>skills.</a:t>
              </a:r>
              <a:endParaRPr lang="en-US" sz="1600" dirty="0">
                <a:latin typeface="Arial" panose="020B0604020202020204" pitchFamily="34" charset="0"/>
              </a:endParaRPr>
            </a:p>
          </p:txBody>
        </p:sp>
        <p:sp>
          <p:nvSpPr>
            <p:cNvPr id="7" name="TextBox 6">
              <a:extLst>
                <a:ext uri="{FF2B5EF4-FFF2-40B4-BE49-F238E27FC236}">
                  <a16:creationId xmlns:a16="http://schemas.microsoft.com/office/drawing/2014/main" id="{919C062C-B330-44A2-B532-62773B9ECC20}"/>
                </a:ext>
              </a:extLst>
            </p:cNvPr>
            <p:cNvSpPr txBox="1"/>
            <p:nvPr/>
          </p:nvSpPr>
          <p:spPr>
            <a:xfrm>
              <a:off x="5494052" y="1762108"/>
              <a:ext cx="519409" cy="523220"/>
            </a:xfrm>
            <a:prstGeom prst="rect">
              <a:avLst/>
            </a:prstGeom>
            <a:noFill/>
            <a:effectLst>
              <a:innerShdw blurRad="114300">
                <a:prstClr val="black"/>
              </a:innerShdw>
            </a:effectLst>
          </p:spPr>
          <p:txBody>
            <a:bodyPr wrap="square" rtlCol="0" anchor="ctr">
              <a:spAutoFit/>
            </a:bodyPr>
            <a:lstStyle/>
            <a:p>
              <a:pPr algn="ctr"/>
              <a:r>
                <a:rPr lang="en-IE" sz="2800" b="1" dirty="0">
                  <a:solidFill>
                    <a:schemeClr val="accent1"/>
                  </a:solidFill>
                  <a:effectLst>
                    <a:innerShdw blurRad="63500" dist="50800" dir="13500000">
                      <a:prstClr val="black">
                        <a:alpha val="50000"/>
                      </a:prstClr>
                    </a:innerShdw>
                  </a:effectLst>
                  <a:latin typeface="Arial" panose="020B0604020202020204" pitchFamily="34" charset="0"/>
                </a:rPr>
                <a:t>1</a:t>
              </a:r>
            </a:p>
          </p:txBody>
        </p:sp>
        <p:sp>
          <p:nvSpPr>
            <p:cNvPr id="8" name="TextBox 7">
              <a:extLst>
                <a:ext uri="{FF2B5EF4-FFF2-40B4-BE49-F238E27FC236}">
                  <a16:creationId xmlns:a16="http://schemas.microsoft.com/office/drawing/2014/main" id="{E4DA8FA2-191B-46D4-977A-9BA893DCFD47}"/>
                </a:ext>
              </a:extLst>
            </p:cNvPr>
            <p:cNvSpPr txBox="1"/>
            <p:nvPr/>
          </p:nvSpPr>
          <p:spPr>
            <a:xfrm>
              <a:off x="6586560" y="2156305"/>
              <a:ext cx="3860271" cy="2308324"/>
            </a:xfrm>
            <a:prstGeom prst="rect">
              <a:avLst/>
            </a:prstGeom>
            <a:noFill/>
          </p:spPr>
          <p:txBody>
            <a:bodyPr wrap="square" rtlCol="0">
              <a:spAutoFit/>
            </a:bodyPr>
            <a:lstStyle/>
            <a:p>
              <a:r>
                <a:rPr lang="en-US" sz="1600" dirty="0">
                  <a:latin typeface="Arial" panose="020B0604020202020204" pitchFamily="34" charset="0"/>
                </a:rPr>
                <a:t>The job has a </a:t>
              </a:r>
              <a:r>
                <a:rPr lang="en-US" sz="1600" b="1" dirty="0">
                  <a:latin typeface="Arial" panose="020B0604020202020204" pitchFamily="34" charset="0"/>
                </a:rPr>
                <a:t>minimum salary </a:t>
              </a:r>
              <a:r>
                <a:rPr lang="en-US" sz="1600" dirty="0">
                  <a:latin typeface="Arial" panose="020B0604020202020204" pitchFamily="34" charset="0"/>
                </a:rPr>
                <a:t>of</a:t>
              </a:r>
              <a:r>
                <a:rPr lang="en-US" sz="1600" dirty="0" smtClean="0">
                  <a:latin typeface="Arial" panose="020B0604020202020204" pitchFamily="34" charset="0"/>
                </a:rPr>
                <a:t>:</a:t>
              </a:r>
            </a:p>
            <a:p>
              <a:endParaRPr lang="en-US" sz="1600" dirty="0">
                <a:latin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rPr>
                <a:t>£25,600 (or the going rate for the job, whichever is </a:t>
              </a:r>
              <a:r>
                <a:rPr lang="en-US" sz="1600" dirty="0" smtClean="0">
                  <a:latin typeface="Arial" panose="020B0604020202020204" pitchFamily="34" charset="0"/>
                </a:rPr>
                <a:t>higher) </a:t>
              </a:r>
              <a:r>
                <a:rPr lang="en-US" sz="1600" b="1" dirty="0" smtClean="0">
                  <a:latin typeface="Arial" panose="020B0604020202020204" pitchFamily="34" charset="0"/>
                </a:rPr>
                <a:t>or</a:t>
              </a:r>
              <a:endParaRPr lang="en-US" sz="1600" b="1" dirty="0">
                <a:latin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rPr>
                <a:t>£20,480 (or 80% of going rate) and they have a PhD; the job is in a shortage </a:t>
              </a:r>
              <a:r>
                <a:rPr lang="en-US" sz="1600" dirty="0" smtClean="0">
                  <a:latin typeface="Arial" panose="020B0604020202020204" pitchFamily="34" charset="0"/>
                </a:rPr>
                <a:t>occupation.</a:t>
              </a:r>
              <a:endParaRPr lang="en-US" sz="1600" dirty="0">
                <a:latin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rPr>
                <a:t>£20,480 (or 70% of going rate) - new entrant to the </a:t>
              </a:r>
              <a:r>
                <a:rPr lang="en-US" sz="1600" dirty="0" err="1">
                  <a:latin typeface="Arial" panose="020B0604020202020204" pitchFamily="34" charset="0"/>
                </a:rPr>
                <a:t>labour</a:t>
              </a:r>
              <a:r>
                <a:rPr lang="en-US" sz="1600" dirty="0">
                  <a:latin typeface="Arial" panose="020B0604020202020204" pitchFamily="34" charset="0"/>
                </a:rPr>
                <a:t> market.</a:t>
              </a:r>
            </a:p>
          </p:txBody>
        </p:sp>
        <p:sp>
          <p:nvSpPr>
            <p:cNvPr id="9" name="TextBox 8">
              <a:extLst>
                <a:ext uri="{FF2B5EF4-FFF2-40B4-BE49-F238E27FC236}">
                  <a16:creationId xmlns:a16="http://schemas.microsoft.com/office/drawing/2014/main" id="{9373F375-BBF3-443C-AC24-2FA278315B0C}"/>
                </a:ext>
              </a:extLst>
            </p:cNvPr>
            <p:cNvSpPr txBox="1"/>
            <p:nvPr/>
          </p:nvSpPr>
          <p:spPr>
            <a:xfrm>
              <a:off x="10890735" y="1762108"/>
              <a:ext cx="519409" cy="523220"/>
            </a:xfrm>
            <a:prstGeom prst="rect">
              <a:avLst/>
            </a:prstGeom>
            <a:noFill/>
            <a:effectLst>
              <a:innerShdw blurRad="114300">
                <a:prstClr val="black"/>
              </a:innerShdw>
            </a:effectLst>
          </p:spPr>
          <p:txBody>
            <a:bodyPr wrap="square" rtlCol="0" anchor="ctr">
              <a:spAutoFit/>
            </a:bodyPr>
            <a:lstStyle/>
            <a:p>
              <a:pPr algn="ctr"/>
              <a:r>
                <a:rPr lang="en-IE" sz="2800" b="1" dirty="0">
                  <a:solidFill>
                    <a:schemeClr val="accent1"/>
                  </a:solidFill>
                  <a:effectLst>
                    <a:innerShdw blurRad="63500" dist="50800" dir="13500000">
                      <a:prstClr val="black">
                        <a:alpha val="50000"/>
                      </a:prstClr>
                    </a:innerShdw>
                  </a:effectLst>
                  <a:latin typeface="Arial" panose="020B0604020202020204" pitchFamily="34" charset="0"/>
                </a:rPr>
                <a:t>2</a:t>
              </a:r>
            </a:p>
          </p:txBody>
        </p:sp>
      </p:grpSp>
      <p:sp>
        <p:nvSpPr>
          <p:cNvPr id="14" name="TextBox 13"/>
          <p:cNvSpPr txBox="1"/>
          <p:nvPr/>
        </p:nvSpPr>
        <p:spPr>
          <a:xfrm>
            <a:off x="480231" y="1391389"/>
            <a:ext cx="9707378" cy="369332"/>
          </a:xfrm>
          <a:prstGeom prst="rect">
            <a:avLst/>
          </a:prstGeom>
          <a:noFill/>
        </p:spPr>
        <p:txBody>
          <a:bodyPr wrap="square" rtlCol="0">
            <a:spAutoFit/>
          </a:bodyPr>
          <a:lstStyle/>
          <a:p>
            <a:pPr indent="0">
              <a:buNone/>
            </a:pPr>
            <a:r>
              <a:rPr lang="en-IE" b="1" dirty="0"/>
              <a:t>Migrants applying for a visa under this new category need to show that:</a:t>
            </a:r>
            <a:endParaRPr lang="en-IE" dirty="0"/>
          </a:p>
        </p:txBody>
      </p:sp>
      <p:sp>
        <p:nvSpPr>
          <p:cNvPr id="15" name="TextBox 14"/>
          <p:cNvSpPr txBox="1"/>
          <p:nvPr/>
        </p:nvSpPr>
        <p:spPr>
          <a:xfrm>
            <a:off x="2137440" y="4830183"/>
            <a:ext cx="1279517" cy="584775"/>
          </a:xfrm>
          <a:prstGeom prst="rect">
            <a:avLst/>
          </a:prstGeom>
          <a:noFill/>
        </p:spPr>
        <p:txBody>
          <a:bodyPr wrap="none" rtlCol="0">
            <a:spAutoFit/>
          </a:bodyPr>
          <a:lstStyle/>
          <a:p>
            <a:pPr algn="ctr"/>
            <a:r>
              <a:rPr lang="en-US" sz="1600" b="1" dirty="0" smtClean="0"/>
              <a:t>Mandatory </a:t>
            </a:r>
          </a:p>
          <a:p>
            <a:pPr algn="ctr"/>
            <a:r>
              <a:rPr lang="en-US" sz="1600" dirty="0" smtClean="0"/>
              <a:t>(50 points)</a:t>
            </a:r>
            <a:endParaRPr lang="en-IE" sz="1600" dirty="0"/>
          </a:p>
        </p:txBody>
      </p:sp>
      <p:sp>
        <p:nvSpPr>
          <p:cNvPr id="16" name="TextBox 15"/>
          <p:cNvSpPr txBox="1"/>
          <p:nvPr/>
        </p:nvSpPr>
        <p:spPr>
          <a:xfrm>
            <a:off x="7865861" y="4835185"/>
            <a:ext cx="1199239" cy="584775"/>
          </a:xfrm>
          <a:prstGeom prst="rect">
            <a:avLst/>
          </a:prstGeom>
          <a:noFill/>
        </p:spPr>
        <p:txBody>
          <a:bodyPr wrap="none" rtlCol="0">
            <a:spAutoFit/>
          </a:bodyPr>
          <a:lstStyle/>
          <a:p>
            <a:pPr algn="ctr"/>
            <a:r>
              <a:rPr lang="en-US" sz="1600" b="1" dirty="0" smtClean="0"/>
              <a:t>Tradeable</a:t>
            </a:r>
            <a:r>
              <a:rPr lang="en-US" sz="1600" dirty="0" smtClean="0"/>
              <a:t> </a:t>
            </a:r>
          </a:p>
          <a:p>
            <a:pPr algn="ctr"/>
            <a:r>
              <a:rPr lang="en-US" sz="1600" dirty="0" smtClean="0"/>
              <a:t>(20 points)</a:t>
            </a:r>
            <a:endParaRPr lang="en-IE" sz="1600" dirty="0"/>
          </a:p>
        </p:txBody>
      </p:sp>
    </p:spTree>
    <p:extLst>
      <p:ext uri="{BB962C8B-B14F-4D97-AF65-F5344CB8AC3E}">
        <p14:creationId xmlns:p14="http://schemas.microsoft.com/office/powerpoint/2010/main" val="283950118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Cost considerations for </a:t>
            </a:r>
            <a:r>
              <a:rPr lang="en-GB" dirty="0" smtClean="0"/>
              <a:t>employers</a:t>
            </a:r>
            <a:endParaRPr lang="en-IE" dirty="0"/>
          </a:p>
        </p:txBody>
      </p:sp>
      <p:sp>
        <p:nvSpPr>
          <p:cNvPr id="3" name="Text Placeholder 87">
            <a:extLst>
              <a:ext uri="{FF2B5EF4-FFF2-40B4-BE49-F238E27FC236}">
                <a16:creationId xmlns:a16="http://schemas.microsoft.com/office/drawing/2014/main" id="{0D95C156-6214-2546-AECB-72106AFB4328}"/>
              </a:ext>
            </a:extLst>
          </p:cNvPr>
          <p:cNvSpPr txBox="1">
            <a:spLocks/>
          </p:cNvSpPr>
          <p:nvPr/>
        </p:nvSpPr>
        <p:spPr>
          <a:xfrm>
            <a:off x="680442" y="1941113"/>
            <a:ext cx="8789265" cy="4567148"/>
          </a:xfrm>
          <a:prstGeom prst="rect">
            <a:avLst/>
          </a:prstGeom>
        </p:spPr>
        <p:txBody>
          <a:bodyPr lIns="0" tIns="0" rIns="0" bIns="0">
            <a:normAutofit/>
          </a:bodyPr>
          <a:lstStyle>
            <a:lvl1pPr marL="0" marR="0" indent="-360000" algn="l" defTabSz="914400" rtl="0" eaLnBrk="1" fontAlgn="auto" latinLnBrk="0" hangingPunct="1">
              <a:lnSpc>
                <a:spcPct val="150000"/>
              </a:lnSpc>
              <a:spcBef>
                <a:spcPts val="0"/>
              </a:spcBef>
              <a:spcAft>
                <a:spcPts val="0"/>
              </a:spcAft>
              <a:buClr>
                <a:srgbClr val="44C8F5"/>
              </a:buClr>
              <a:buSzPct val="100000"/>
              <a:buFontTx/>
              <a:buBlip>
                <a:blip r:embed="rId2"/>
              </a:buBlip>
              <a:tabLst/>
              <a:defRPr sz="2000" kern="1200" baseline="0">
                <a:solidFill>
                  <a:srgbClr val="2D2D2C"/>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SzPct val="80000"/>
              <a:buFontTx/>
              <a:buBlip>
                <a:blip r:embed="rId2"/>
              </a:buBlip>
              <a:defRPr sz="20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SzPct val="80000"/>
              <a:buFontTx/>
              <a:buBlip>
                <a:blip r:embed="rId2"/>
              </a:buBlip>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SzPct val="80000"/>
              <a:buFontTx/>
              <a:buBlip>
                <a:blip r:embed="rId2"/>
              </a:buBlip>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SzPct val="80000"/>
              <a:buFontTx/>
              <a:buBlip>
                <a:blip r:embed="rId2"/>
              </a:buBlip>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lvl="0" indent="-265113"/>
            <a:r>
              <a:rPr lang="en-US" sz="1800" dirty="0"/>
              <a:t>Minimum salary thresholds apply </a:t>
            </a:r>
          </a:p>
          <a:p>
            <a:pPr marL="265113" lvl="0" indent="-265113"/>
            <a:r>
              <a:rPr lang="en-US" sz="1800" dirty="0"/>
              <a:t>Employers need to pay for a sponsorship </a:t>
            </a:r>
            <a:r>
              <a:rPr lang="en-US" sz="1800" dirty="0" err="1"/>
              <a:t>licence</a:t>
            </a:r>
            <a:r>
              <a:rPr lang="en-US" sz="1800" dirty="0"/>
              <a:t> and ensure compliance. </a:t>
            </a:r>
          </a:p>
          <a:p>
            <a:pPr marL="265113" lvl="0" indent="-265113"/>
            <a:r>
              <a:rPr lang="en-US" sz="1800" dirty="0"/>
              <a:t>A £199 sponsorship charge applies to each migrant worker.</a:t>
            </a:r>
          </a:p>
          <a:p>
            <a:pPr marL="265113" lvl="0" indent="-265113"/>
            <a:r>
              <a:rPr lang="en-US" sz="1800" dirty="0"/>
              <a:t>Immigration skills charges apply (£364/£1,000 per year for each worker).</a:t>
            </a:r>
          </a:p>
          <a:p>
            <a:pPr marL="265113" lvl="0" indent="-265113"/>
            <a:r>
              <a:rPr lang="en-US" sz="1800" dirty="0"/>
              <a:t>An Immigration Health Surcharge applies (£624 per worker, per year)</a:t>
            </a:r>
          </a:p>
          <a:p>
            <a:pPr marL="265113" lvl="0" indent="-265113"/>
            <a:r>
              <a:rPr lang="en-US" sz="1800" dirty="0"/>
              <a:t>With the addition of visa fees, the cost of recruitment from EU countries has increased significantly.  </a:t>
            </a:r>
          </a:p>
          <a:p>
            <a:pPr marL="265113" lvl="0" indent="-265113"/>
            <a:r>
              <a:rPr lang="en-US" sz="1800" dirty="0"/>
              <a:t>The cost and burden of employing those from outside the EU has decreased</a:t>
            </a:r>
            <a:r>
              <a:rPr lang="en-US" sz="1800" dirty="0" smtClean="0"/>
              <a:t>.</a:t>
            </a:r>
            <a:endParaRPr lang="en-US" sz="1800" dirty="0"/>
          </a:p>
        </p:txBody>
      </p:sp>
    </p:spTree>
    <p:extLst>
      <p:ext uri="{BB962C8B-B14F-4D97-AF65-F5344CB8AC3E}">
        <p14:creationId xmlns:p14="http://schemas.microsoft.com/office/powerpoint/2010/main" val="168357827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9636" r="9636"/>
          <a:stretch>
            <a:fillRect/>
          </a:stretch>
        </p:blipFill>
        <p:spPr/>
      </p:pic>
      <p:sp>
        <p:nvSpPr>
          <p:cNvPr id="3" name="Text Placeholder 2"/>
          <p:cNvSpPr>
            <a:spLocks noGrp="1"/>
          </p:cNvSpPr>
          <p:nvPr>
            <p:ph type="body" sz="quarter" idx="10"/>
          </p:nvPr>
        </p:nvSpPr>
        <p:spPr/>
        <p:txBody>
          <a:bodyPr/>
          <a:lstStyle/>
          <a:p>
            <a:r>
              <a:rPr lang="en-US" dirty="0"/>
              <a:t>Sending workers to the </a:t>
            </a:r>
            <a:r>
              <a:rPr lang="en-US" dirty="0" smtClean="0"/>
              <a:t>EU</a:t>
            </a:r>
            <a:endParaRPr lang="en-IE" dirty="0"/>
          </a:p>
        </p:txBody>
      </p:sp>
      <p:sp>
        <p:nvSpPr>
          <p:cNvPr id="6" name="Content Placeholder 2"/>
          <p:cNvSpPr txBox="1">
            <a:spLocks/>
          </p:cNvSpPr>
          <p:nvPr/>
        </p:nvSpPr>
        <p:spPr>
          <a:xfrm>
            <a:off x="321970" y="1164415"/>
            <a:ext cx="5999699" cy="445649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Tx/>
              <a:buBlip>
                <a:blip r:embed="rId3"/>
              </a:buBlip>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SzPct val="80000"/>
              <a:buFontTx/>
              <a:buBlip>
                <a:blip r:embed="rId3"/>
              </a:buBlip>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SzPct val="80000"/>
              <a:buFontTx/>
              <a:buBlip>
                <a:blip r:embed="rId3"/>
              </a:buBlip>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SzPct val="80000"/>
              <a:buFontTx/>
              <a:buBlip>
                <a:blip r:embed="rId3"/>
              </a:buBlip>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r>
              <a:rPr lang="en-IE" sz="2200" dirty="0" smtClean="0"/>
              <a:t>Travel to the EU (excluding Ireland), Switzerland, Norway, Iceland or </a:t>
            </a:r>
            <a:r>
              <a:rPr lang="en-IE" sz="2200" dirty="0" err="1" smtClean="0"/>
              <a:t>Liechenstein</a:t>
            </a:r>
            <a:r>
              <a:rPr lang="en-IE" sz="2200" dirty="0" smtClean="0"/>
              <a:t> has changed!</a:t>
            </a:r>
          </a:p>
          <a:p>
            <a:pPr marL="571500" indent="-342900"/>
            <a:r>
              <a:rPr lang="en-US" sz="2200" dirty="0" smtClean="0"/>
              <a:t>27 different sets of immigration rules apply to British citizens </a:t>
            </a:r>
          </a:p>
          <a:p>
            <a:pPr marL="571500" indent="-342900"/>
            <a:r>
              <a:rPr lang="en-US" sz="2200" dirty="0" smtClean="0"/>
              <a:t>UK-EU Trade and Co-operation Agreement (TCA)</a:t>
            </a:r>
          </a:p>
          <a:p>
            <a:pPr marL="1028700" lvl="1" indent="-342900"/>
            <a:r>
              <a:rPr lang="en-US" sz="2200" dirty="0" smtClean="0"/>
              <a:t>Business visitors for establishment principles</a:t>
            </a:r>
          </a:p>
          <a:p>
            <a:pPr marL="1028700" lvl="1" indent="-342900"/>
            <a:r>
              <a:rPr lang="en-US" sz="2200" b="1" dirty="0" smtClean="0"/>
              <a:t>Short-term business visitors</a:t>
            </a:r>
          </a:p>
          <a:p>
            <a:pPr marL="1028700" lvl="1" indent="-342900"/>
            <a:r>
              <a:rPr lang="en-US" sz="2200" b="1" dirty="0" smtClean="0"/>
              <a:t>Contractual service providers</a:t>
            </a:r>
          </a:p>
          <a:p>
            <a:pPr marL="1028700" lvl="1" indent="-342900"/>
            <a:r>
              <a:rPr lang="en-US" sz="2200" dirty="0" smtClean="0"/>
              <a:t>Intra-corporate transferees; and</a:t>
            </a:r>
          </a:p>
          <a:p>
            <a:pPr marL="1028700" lvl="1" indent="-342900"/>
            <a:r>
              <a:rPr lang="en-US" sz="2200" dirty="0" smtClean="0"/>
              <a:t>Independent professionals</a:t>
            </a:r>
          </a:p>
          <a:p>
            <a:pPr marL="571500" indent="-342900"/>
            <a:r>
              <a:rPr lang="en-US" sz="2200" dirty="0" smtClean="0"/>
              <a:t>Irish passport holders?</a:t>
            </a:r>
            <a:endParaRPr lang="en-US" dirty="0" smtClean="0"/>
          </a:p>
          <a:p>
            <a:pPr indent="0">
              <a:buFont typeface="Arial" panose="020B0604020202020204" pitchFamily="34" charset="0"/>
              <a:buNone/>
            </a:pPr>
            <a:endParaRPr lang="en-IE" b="1" dirty="0"/>
          </a:p>
        </p:txBody>
      </p:sp>
    </p:spTree>
    <p:extLst>
      <p:ext uri="{BB962C8B-B14F-4D97-AF65-F5344CB8AC3E}">
        <p14:creationId xmlns:p14="http://schemas.microsoft.com/office/powerpoint/2010/main" val="303958157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Sending workers to the EU – TCA Principles</a:t>
            </a:r>
            <a:endParaRPr lang="en-IE" dirty="0"/>
          </a:p>
        </p:txBody>
      </p:sp>
      <p:grpSp>
        <p:nvGrpSpPr>
          <p:cNvPr id="19" name="Group 18"/>
          <p:cNvGrpSpPr/>
          <p:nvPr/>
        </p:nvGrpSpPr>
        <p:grpSpPr>
          <a:xfrm>
            <a:off x="680442" y="1055428"/>
            <a:ext cx="4835346" cy="3909083"/>
            <a:chOff x="656959" y="1920217"/>
            <a:chExt cx="4835346" cy="3909083"/>
          </a:xfrm>
        </p:grpSpPr>
        <p:grpSp>
          <p:nvGrpSpPr>
            <p:cNvPr id="9" name="Group 8"/>
            <p:cNvGrpSpPr/>
            <p:nvPr/>
          </p:nvGrpSpPr>
          <p:grpSpPr>
            <a:xfrm>
              <a:off x="656959" y="1920217"/>
              <a:ext cx="4835346" cy="3909083"/>
              <a:chOff x="656959" y="1920217"/>
              <a:chExt cx="4835346" cy="3525489"/>
            </a:xfrm>
          </p:grpSpPr>
          <p:sp>
            <p:nvSpPr>
              <p:cNvPr id="10" name="Rectangle 9">
                <a:extLst>
                  <a:ext uri="{FF2B5EF4-FFF2-40B4-BE49-F238E27FC236}">
                    <a16:creationId xmlns:a16="http://schemas.microsoft.com/office/drawing/2014/main" id="{6E64A990-C92E-4D6D-ACB8-752CE8DE08A1}"/>
                  </a:ext>
                </a:extLst>
              </p:cNvPr>
              <p:cNvSpPr/>
              <p:nvPr/>
            </p:nvSpPr>
            <p:spPr>
              <a:xfrm>
                <a:off x="656959" y="2009572"/>
                <a:ext cx="4753590" cy="3436134"/>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1" name="Rectangle 10">
                <a:extLst>
                  <a:ext uri="{FF2B5EF4-FFF2-40B4-BE49-F238E27FC236}">
                    <a16:creationId xmlns:a16="http://schemas.microsoft.com/office/drawing/2014/main" id="{F22ECFD5-9DC9-464D-94CD-641363E6327F}"/>
                  </a:ext>
                </a:extLst>
              </p:cNvPr>
              <p:cNvSpPr/>
              <p:nvPr/>
            </p:nvSpPr>
            <p:spPr>
              <a:xfrm>
                <a:off x="738715" y="1920217"/>
                <a:ext cx="4753590" cy="34361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sp>
          <p:nvSpPr>
            <p:cNvPr id="12" name="TextBox 11">
              <a:extLst>
                <a:ext uri="{FF2B5EF4-FFF2-40B4-BE49-F238E27FC236}">
                  <a16:creationId xmlns:a16="http://schemas.microsoft.com/office/drawing/2014/main" id="{DB2F02D1-ABC2-4194-BF4C-BF19A40D58C5}"/>
                </a:ext>
              </a:extLst>
            </p:cNvPr>
            <p:cNvSpPr txBox="1"/>
            <p:nvPr/>
          </p:nvSpPr>
          <p:spPr>
            <a:xfrm>
              <a:off x="915443" y="2071707"/>
              <a:ext cx="3621087" cy="338554"/>
            </a:xfrm>
            <a:prstGeom prst="rect">
              <a:avLst/>
            </a:prstGeom>
            <a:noFill/>
          </p:spPr>
          <p:txBody>
            <a:bodyPr wrap="square" rtlCol="0">
              <a:spAutoFit/>
            </a:bodyPr>
            <a:lstStyle/>
            <a:p>
              <a:r>
                <a:rPr lang="en-IE" sz="1600" b="1" dirty="0" smtClean="0">
                  <a:solidFill>
                    <a:schemeClr val="accent1"/>
                  </a:solidFill>
                  <a:latin typeface="Arial" panose="020B0604020202020204" pitchFamily="34" charset="0"/>
                </a:rPr>
                <a:t>Short Term Business Visitors</a:t>
              </a:r>
              <a:endParaRPr lang="en-IE" sz="1600" b="1" dirty="0">
                <a:solidFill>
                  <a:schemeClr val="accent1"/>
                </a:solidFill>
                <a:latin typeface="Arial" panose="020B0604020202020204" pitchFamily="34" charset="0"/>
              </a:endParaRPr>
            </a:p>
          </p:txBody>
        </p:sp>
        <p:sp>
          <p:nvSpPr>
            <p:cNvPr id="13" name="TextBox 12">
              <a:extLst>
                <a:ext uri="{FF2B5EF4-FFF2-40B4-BE49-F238E27FC236}">
                  <a16:creationId xmlns:a16="http://schemas.microsoft.com/office/drawing/2014/main" id="{80D2BE72-93FF-4198-9D5F-3ADA49A68425}"/>
                </a:ext>
              </a:extLst>
            </p:cNvPr>
            <p:cNvSpPr txBox="1"/>
            <p:nvPr/>
          </p:nvSpPr>
          <p:spPr>
            <a:xfrm>
              <a:off x="915443" y="2462674"/>
              <a:ext cx="4237582" cy="2631490"/>
            </a:xfrm>
            <a:prstGeom prst="rect">
              <a:avLst/>
            </a:prstGeom>
            <a:noFill/>
          </p:spPr>
          <p:txBody>
            <a:bodyPr wrap="square" rtlCol="0">
              <a:spAutoFit/>
            </a:bodyPr>
            <a:lstStyle/>
            <a:p>
              <a:pPr marL="285750" indent="-285750">
                <a:buFont typeface="Wingdings" panose="05000000000000000000" pitchFamily="2" charset="2"/>
                <a:buChar char="§"/>
              </a:pPr>
              <a:r>
                <a:rPr lang="en-US" sz="1500" dirty="0">
                  <a:solidFill>
                    <a:schemeClr val="bg1"/>
                  </a:solidFill>
                  <a:latin typeface="Arial" panose="020B0604020202020204" pitchFamily="34" charset="0"/>
                </a:rPr>
                <a:t>Applies to all sectors</a:t>
              </a:r>
            </a:p>
            <a:p>
              <a:pPr marL="285750" indent="-285750">
                <a:buFont typeface="Wingdings" panose="05000000000000000000" pitchFamily="2" charset="2"/>
                <a:buChar char="§"/>
              </a:pPr>
              <a:r>
                <a:rPr lang="en-US" sz="1500" dirty="0" smtClean="0">
                  <a:solidFill>
                    <a:schemeClr val="bg1"/>
                  </a:solidFill>
                  <a:latin typeface="Arial" panose="020B0604020202020204" pitchFamily="34" charset="0"/>
                </a:rPr>
                <a:t>Length of stay: 90 </a:t>
              </a:r>
              <a:r>
                <a:rPr lang="en-US" sz="1500" dirty="0">
                  <a:solidFill>
                    <a:schemeClr val="bg1"/>
                  </a:solidFill>
                  <a:latin typeface="Arial" panose="020B0604020202020204" pitchFamily="34" charset="0"/>
                </a:rPr>
                <a:t>days in any six month period</a:t>
              </a:r>
            </a:p>
            <a:p>
              <a:pPr marL="285750" indent="-285750">
                <a:buFont typeface="Wingdings" panose="05000000000000000000" pitchFamily="2" charset="2"/>
                <a:buChar char="§"/>
              </a:pPr>
              <a:r>
                <a:rPr lang="en-US" sz="1500" dirty="0">
                  <a:solidFill>
                    <a:schemeClr val="bg1"/>
                  </a:solidFill>
                  <a:latin typeface="Arial" panose="020B0604020202020204" pitchFamily="34" charset="0"/>
                </a:rPr>
                <a:t>Permitted activities </a:t>
              </a:r>
              <a:r>
                <a:rPr lang="en-US" sz="1500" dirty="0" smtClean="0">
                  <a:solidFill>
                    <a:schemeClr val="bg1"/>
                  </a:solidFill>
                  <a:latin typeface="Arial" panose="020B0604020202020204" pitchFamily="34" charset="0"/>
                </a:rPr>
                <a:t>only:</a:t>
              </a:r>
            </a:p>
            <a:p>
              <a:pPr marL="742950" lvl="1" indent="-285750">
                <a:buFont typeface="Courier New" panose="02070309020205020404" pitchFamily="49" charset="0"/>
                <a:buChar char="»"/>
              </a:pPr>
              <a:r>
                <a:rPr lang="en-US" sz="1500" dirty="0">
                  <a:solidFill>
                    <a:schemeClr val="bg1"/>
                  </a:solidFill>
                  <a:latin typeface="Arial" panose="020B0604020202020204" pitchFamily="34" charset="0"/>
                </a:rPr>
                <a:t>attending meetings &amp; </a:t>
              </a:r>
              <a:r>
                <a:rPr lang="en-US" sz="1500" dirty="0" smtClean="0">
                  <a:solidFill>
                    <a:schemeClr val="bg1"/>
                  </a:solidFill>
                  <a:latin typeface="Arial" panose="020B0604020202020204" pitchFamily="34" charset="0"/>
                </a:rPr>
                <a:t>consultations</a:t>
              </a:r>
            </a:p>
            <a:p>
              <a:pPr marL="742950" lvl="1" indent="-285750">
                <a:buFont typeface="Courier New" panose="02070309020205020404" pitchFamily="49" charset="0"/>
                <a:buChar char="»"/>
              </a:pPr>
              <a:r>
                <a:rPr lang="en-US" sz="1500" dirty="0" smtClean="0">
                  <a:solidFill>
                    <a:schemeClr val="bg1"/>
                  </a:solidFill>
                  <a:latin typeface="Arial" panose="020B0604020202020204" pitchFamily="34" charset="0"/>
                </a:rPr>
                <a:t>carrying </a:t>
              </a:r>
              <a:r>
                <a:rPr lang="en-US" sz="1500" dirty="0">
                  <a:solidFill>
                    <a:schemeClr val="bg1"/>
                  </a:solidFill>
                  <a:latin typeface="Arial" panose="020B0604020202020204" pitchFamily="34" charset="0"/>
                </a:rPr>
                <a:t>out independent research, market research </a:t>
              </a:r>
              <a:endParaRPr lang="en-US" sz="1500" dirty="0" smtClean="0">
                <a:solidFill>
                  <a:schemeClr val="bg1"/>
                </a:solidFill>
                <a:latin typeface="Arial" panose="020B0604020202020204" pitchFamily="34" charset="0"/>
              </a:endParaRPr>
            </a:p>
            <a:p>
              <a:pPr marL="742950" lvl="1" indent="-285750">
                <a:buFont typeface="Courier New" panose="02070309020205020404" pitchFamily="49" charset="0"/>
                <a:buChar char="»"/>
              </a:pPr>
              <a:r>
                <a:rPr lang="en-US" sz="1500" dirty="0" smtClean="0">
                  <a:solidFill>
                    <a:schemeClr val="bg1"/>
                  </a:solidFill>
                  <a:latin typeface="Arial" panose="020B0604020202020204" pitchFamily="34" charset="0"/>
                </a:rPr>
                <a:t>participation </a:t>
              </a:r>
              <a:r>
                <a:rPr lang="en-US" sz="1500" dirty="0">
                  <a:solidFill>
                    <a:schemeClr val="bg1"/>
                  </a:solidFill>
                  <a:latin typeface="Arial" panose="020B0604020202020204" pitchFamily="34" charset="0"/>
                </a:rPr>
                <a:t>in training, trade fairs and </a:t>
              </a:r>
              <a:r>
                <a:rPr lang="en-US" sz="1500" dirty="0" smtClean="0">
                  <a:solidFill>
                    <a:schemeClr val="bg1"/>
                  </a:solidFill>
                  <a:latin typeface="Arial" panose="020B0604020202020204" pitchFamily="34" charset="0"/>
                </a:rPr>
                <a:t>exhibition</a:t>
              </a:r>
            </a:p>
            <a:p>
              <a:pPr marL="742950" lvl="1" indent="-285750">
                <a:buFont typeface="Courier New" panose="02070309020205020404" pitchFamily="49" charset="0"/>
                <a:buChar char="»"/>
              </a:pPr>
              <a:r>
                <a:rPr lang="en-US" sz="1500" dirty="0" smtClean="0">
                  <a:solidFill>
                    <a:schemeClr val="bg1"/>
                  </a:solidFill>
                  <a:latin typeface="Arial" panose="020B0604020202020204" pitchFamily="34" charset="0"/>
                </a:rPr>
                <a:t>sales </a:t>
              </a:r>
              <a:r>
                <a:rPr lang="en-US" sz="1500" dirty="0">
                  <a:solidFill>
                    <a:schemeClr val="bg1"/>
                  </a:solidFill>
                  <a:latin typeface="Arial" panose="020B0604020202020204" pitchFamily="34" charset="0"/>
                </a:rPr>
                <a:t>or purchase negotiations </a:t>
              </a:r>
            </a:p>
            <a:p>
              <a:pPr marL="285750" indent="-285750">
                <a:buFont typeface="Wingdings" panose="05000000000000000000" pitchFamily="2" charset="2"/>
                <a:buChar char="§"/>
              </a:pPr>
              <a:r>
                <a:rPr lang="en-US" sz="1500" dirty="0">
                  <a:solidFill>
                    <a:schemeClr val="bg1"/>
                  </a:solidFill>
                  <a:latin typeface="Arial" panose="020B0604020202020204" pitchFamily="34" charset="0"/>
                </a:rPr>
                <a:t>Generally no work permit required</a:t>
              </a:r>
              <a:endParaRPr lang="en-IE" sz="1500" dirty="0">
                <a:solidFill>
                  <a:schemeClr val="bg1"/>
                </a:solidFill>
                <a:latin typeface="Arial" panose="020B0604020202020204" pitchFamily="34" charset="0"/>
              </a:endParaRPr>
            </a:p>
          </p:txBody>
        </p:sp>
      </p:grpSp>
      <p:grpSp>
        <p:nvGrpSpPr>
          <p:cNvPr id="20" name="Group 19"/>
          <p:cNvGrpSpPr/>
          <p:nvPr/>
        </p:nvGrpSpPr>
        <p:grpSpPr>
          <a:xfrm>
            <a:off x="6032679" y="1038252"/>
            <a:ext cx="4835346" cy="3909083"/>
            <a:chOff x="6445535" y="1920217"/>
            <a:chExt cx="4835346" cy="3909083"/>
          </a:xfrm>
        </p:grpSpPr>
        <p:grpSp>
          <p:nvGrpSpPr>
            <p:cNvPr id="14" name="Group 13"/>
            <p:cNvGrpSpPr/>
            <p:nvPr/>
          </p:nvGrpSpPr>
          <p:grpSpPr>
            <a:xfrm>
              <a:off x="6445535" y="1920217"/>
              <a:ext cx="4835346" cy="3909083"/>
              <a:chOff x="6445535" y="1920217"/>
              <a:chExt cx="4835346" cy="3525489"/>
            </a:xfrm>
          </p:grpSpPr>
          <p:sp>
            <p:nvSpPr>
              <p:cNvPr id="15" name="Rectangle 14">
                <a:extLst>
                  <a:ext uri="{FF2B5EF4-FFF2-40B4-BE49-F238E27FC236}">
                    <a16:creationId xmlns:a16="http://schemas.microsoft.com/office/drawing/2014/main" id="{2DD5BE08-8A6B-4FF9-BD74-0F38EC7210DC}"/>
                  </a:ext>
                </a:extLst>
              </p:cNvPr>
              <p:cNvSpPr/>
              <p:nvPr/>
            </p:nvSpPr>
            <p:spPr>
              <a:xfrm>
                <a:off x="6445535" y="2009572"/>
                <a:ext cx="4753590" cy="3436134"/>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6" name="Rectangle 15">
                <a:extLst>
                  <a:ext uri="{FF2B5EF4-FFF2-40B4-BE49-F238E27FC236}">
                    <a16:creationId xmlns:a16="http://schemas.microsoft.com/office/drawing/2014/main" id="{279020B6-BAF6-4437-AF53-E30AC8C62726}"/>
                  </a:ext>
                </a:extLst>
              </p:cNvPr>
              <p:cNvSpPr/>
              <p:nvPr/>
            </p:nvSpPr>
            <p:spPr>
              <a:xfrm>
                <a:off x="6527291" y="1920217"/>
                <a:ext cx="4753590" cy="34361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grpSp>
        <p:sp>
          <p:nvSpPr>
            <p:cNvPr id="17" name="TextBox 16">
              <a:extLst>
                <a:ext uri="{FF2B5EF4-FFF2-40B4-BE49-F238E27FC236}">
                  <a16:creationId xmlns:a16="http://schemas.microsoft.com/office/drawing/2014/main" id="{D7C9F8C1-04AB-477B-B92F-FE64502A270F}"/>
                </a:ext>
              </a:extLst>
            </p:cNvPr>
            <p:cNvSpPr txBox="1"/>
            <p:nvPr/>
          </p:nvSpPr>
          <p:spPr>
            <a:xfrm>
              <a:off x="6704019" y="2071707"/>
              <a:ext cx="3621087" cy="338554"/>
            </a:xfrm>
            <a:prstGeom prst="rect">
              <a:avLst/>
            </a:prstGeom>
            <a:noFill/>
          </p:spPr>
          <p:txBody>
            <a:bodyPr wrap="square" rtlCol="0">
              <a:spAutoFit/>
            </a:bodyPr>
            <a:lstStyle/>
            <a:p>
              <a:r>
                <a:rPr lang="en-US" sz="1600" b="1" dirty="0" smtClean="0">
                  <a:solidFill>
                    <a:schemeClr val="accent1"/>
                  </a:solidFill>
                  <a:latin typeface="Arial" panose="020B0604020202020204" pitchFamily="34" charset="0"/>
                </a:rPr>
                <a:t>Contractual Service Providers</a:t>
              </a:r>
              <a:endParaRPr lang="en-IE" sz="1600" b="1" dirty="0">
                <a:solidFill>
                  <a:schemeClr val="accent1"/>
                </a:solidFill>
                <a:latin typeface="Arial" panose="020B0604020202020204" pitchFamily="34" charset="0"/>
              </a:endParaRPr>
            </a:p>
          </p:txBody>
        </p:sp>
        <p:sp>
          <p:nvSpPr>
            <p:cNvPr id="18" name="TextBox 17">
              <a:extLst>
                <a:ext uri="{FF2B5EF4-FFF2-40B4-BE49-F238E27FC236}">
                  <a16:creationId xmlns:a16="http://schemas.microsoft.com/office/drawing/2014/main" id="{E4DA8FA2-191B-46D4-977A-9BA893DCFD47}"/>
                </a:ext>
              </a:extLst>
            </p:cNvPr>
            <p:cNvSpPr txBox="1"/>
            <p:nvPr/>
          </p:nvSpPr>
          <p:spPr>
            <a:xfrm>
              <a:off x="6704019" y="2462673"/>
              <a:ext cx="4164006" cy="2862322"/>
            </a:xfrm>
            <a:prstGeom prst="rect">
              <a:avLst/>
            </a:prstGeom>
            <a:noFill/>
          </p:spPr>
          <p:txBody>
            <a:bodyPr wrap="square" rtlCol="0">
              <a:spAutoFit/>
            </a:bodyPr>
            <a:lstStyle/>
            <a:p>
              <a:pPr marL="285750" indent="-285750">
                <a:buFont typeface="Wingdings" panose="05000000000000000000" pitchFamily="2" charset="2"/>
                <a:buChar char="§"/>
              </a:pPr>
              <a:r>
                <a:rPr lang="en-US" sz="1500" dirty="0" smtClean="0">
                  <a:solidFill>
                    <a:schemeClr val="bg1"/>
                  </a:solidFill>
                  <a:latin typeface="Arial" panose="020B0604020202020204" pitchFamily="34" charset="0"/>
                </a:rPr>
                <a:t>Professionals employed by a </a:t>
              </a:r>
              <a:r>
                <a:rPr lang="en-US" sz="1500" dirty="0">
                  <a:solidFill>
                    <a:schemeClr val="bg1"/>
                  </a:solidFill>
                  <a:latin typeface="Arial" panose="020B0604020202020204" pitchFamily="34" charset="0"/>
                </a:rPr>
                <a:t>UK business with a contract to supply services </a:t>
              </a:r>
              <a:r>
                <a:rPr lang="en-US" sz="1500" dirty="0" smtClean="0">
                  <a:solidFill>
                    <a:schemeClr val="bg1"/>
                  </a:solidFill>
                  <a:latin typeface="Arial" panose="020B0604020202020204" pitchFamily="34" charset="0"/>
                </a:rPr>
                <a:t>to EU customer</a:t>
              </a:r>
            </a:p>
            <a:p>
              <a:pPr marL="285750" indent="-285750">
                <a:buFont typeface="Wingdings" panose="05000000000000000000" pitchFamily="2" charset="2"/>
                <a:buChar char="§"/>
              </a:pPr>
              <a:r>
                <a:rPr lang="en-US" sz="1500" dirty="0" smtClean="0">
                  <a:solidFill>
                    <a:schemeClr val="bg1"/>
                  </a:solidFill>
                  <a:latin typeface="Arial" panose="020B0604020202020204" pitchFamily="34" charset="0"/>
                </a:rPr>
                <a:t>Employed by sending company for at least a year prior to entry</a:t>
              </a:r>
            </a:p>
            <a:p>
              <a:pPr marL="285750" indent="-285750">
                <a:buFont typeface="Wingdings" panose="05000000000000000000" pitchFamily="2" charset="2"/>
                <a:buChar char="§"/>
              </a:pPr>
              <a:r>
                <a:rPr lang="en-US" sz="1500" dirty="0" smtClean="0">
                  <a:solidFill>
                    <a:schemeClr val="bg1"/>
                  </a:solidFill>
                  <a:latin typeface="Arial" panose="020B0604020202020204" pitchFamily="34" charset="0"/>
                </a:rPr>
                <a:t>Three years of relevant professional experience; a degree or relevant professional qualification</a:t>
              </a:r>
            </a:p>
            <a:p>
              <a:pPr marL="285750" indent="-285750">
                <a:buFont typeface="Wingdings" panose="05000000000000000000" pitchFamily="2" charset="2"/>
                <a:buChar char="§"/>
              </a:pPr>
              <a:r>
                <a:rPr lang="en-US" sz="1500" dirty="0">
                  <a:solidFill>
                    <a:schemeClr val="bg1"/>
                  </a:solidFill>
                  <a:latin typeface="Arial" panose="020B0604020202020204" pitchFamily="34" charset="0"/>
                </a:rPr>
                <a:t>Limited sectors &amp; subject to </a:t>
              </a:r>
              <a:r>
                <a:rPr lang="en-US" sz="1500" dirty="0" smtClean="0">
                  <a:solidFill>
                    <a:schemeClr val="bg1"/>
                  </a:solidFill>
                  <a:latin typeface="Arial" panose="020B0604020202020204" pitchFamily="34" charset="0"/>
                </a:rPr>
                <a:t>reservations</a:t>
              </a:r>
              <a:endParaRPr lang="en-US" sz="1500" dirty="0">
                <a:solidFill>
                  <a:schemeClr val="bg1"/>
                </a:solidFill>
                <a:latin typeface="Arial" panose="020B0604020202020204" pitchFamily="34" charset="0"/>
              </a:endParaRPr>
            </a:p>
            <a:p>
              <a:pPr marL="285750" indent="-285750">
                <a:buFont typeface="Wingdings" panose="05000000000000000000" pitchFamily="2" charset="2"/>
                <a:buChar char="§"/>
              </a:pPr>
              <a:r>
                <a:rPr lang="en-US" sz="1500" dirty="0" smtClean="0">
                  <a:solidFill>
                    <a:schemeClr val="bg1"/>
                  </a:solidFill>
                  <a:latin typeface="Arial" panose="020B0604020202020204" pitchFamily="34" charset="0"/>
                </a:rPr>
                <a:t>Length of stay: 12 months/duration </a:t>
              </a:r>
              <a:r>
                <a:rPr lang="en-US" sz="1500" dirty="0">
                  <a:solidFill>
                    <a:schemeClr val="bg1"/>
                  </a:solidFill>
                  <a:latin typeface="Arial" panose="020B0604020202020204" pitchFamily="34" charset="0"/>
                </a:rPr>
                <a:t>of contract</a:t>
              </a:r>
            </a:p>
            <a:p>
              <a:pPr marL="285750" indent="-285750">
                <a:buFont typeface="Wingdings" panose="05000000000000000000" pitchFamily="2" charset="2"/>
                <a:buChar char="§"/>
              </a:pPr>
              <a:r>
                <a:rPr lang="en-US" sz="1500" dirty="0" smtClean="0">
                  <a:solidFill>
                    <a:schemeClr val="bg1"/>
                  </a:solidFill>
                  <a:latin typeface="Arial" panose="020B0604020202020204" pitchFamily="34" charset="0"/>
                </a:rPr>
                <a:t>Work </a:t>
              </a:r>
              <a:r>
                <a:rPr lang="en-US" sz="1500" dirty="0">
                  <a:solidFill>
                    <a:schemeClr val="bg1"/>
                  </a:solidFill>
                  <a:latin typeface="Arial" panose="020B0604020202020204" pitchFamily="34" charset="0"/>
                </a:rPr>
                <a:t>permit will generally be </a:t>
              </a:r>
              <a:r>
                <a:rPr lang="en-US" sz="1500" dirty="0" smtClean="0">
                  <a:solidFill>
                    <a:schemeClr val="bg1"/>
                  </a:solidFill>
                  <a:latin typeface="Arial" panose="020B0604020202020204" pitchFamily="34" charset="0"/>
                </a:rPr>
                <a:t>required</a:t>
              </a:r>
              <a:endParaRPr lang="en-US" sz="1500" dirty="0">
                <a:solidFill>
                  <a:schemeClr val="bg1"/>
                </a:solidFill>
                <a:latin typeface="Arial" panose="020B0604020202020204" pitchFamily="34" charset="0"/>
              </a:endParaRPr>
            </a:p>
          </p:txBody>
        </p:sp>
      </p:grpSp>
      <p:sp>
        <p:nvSpPr>
          <p:cNvPr id="21" name="Text Placeholder 87">
            <a:extLst>
              <a:ext uri="{FF2B5EF4-FFF2-40B4-BE49-F238E27FC236}">
                <a16:creationId xmlns:a16="http://schemas.microsoft.com/office/drawing/2014/main" id="{0D95C156-6214-2546-AECB-72106AFB4328}"/>
              </a:ext>
            </a:extLst>
          </p:cNvPr>
          <p:cNvSpPr txBox="1">
            <a:spLocks/>
          </p:cNvSpPr>
          <p:nvPr/>
        </p:nvSpPr>
        <p:spPr>
          <a:xfrm>
            <a:off x="1039399" y="5262682"/>
            <a:ext cx="8789265" cy="811547"/>
          </a:xfrm>
          <a:prstGeom prst="rect">
            <a:avLst/>
          </a:prstGeom>
        </p:spPr>
        <p:txBody>
          <a:bodyPr lIns="0" tIns="0" rIns="0" bIns="0">
            <a:normAutofit/>
          </a:bodyPr>
          <a:lstStyle>
            <a:lvl1pPr marL="0" marR="0" indent="-360000" algn="l" defTabSz="914400" rtl="0" eaLnBrk="1" fontAlgn="auto" latinLnBrk="0" hangingPunct="1">
              <a:lnSpc>
                <a:spcPct val="150000"/>
              </a:lnSpc>
              <a:spcBef>
                <a:spcPts val="0"/>
              </a:spcBef>
              <a:spcAft>
                <a:spcPts val="0"/>
              </a:spcAft>
              <a:buClr>
                <a:srgbClr val="44C8F5"/>
              </a:buClr>
              <a:buSzPct val="100000"/>
              <a:buFontTx/>
              <a:buBlip>
                <a:blip r:embed="rId2"/>
              </a:buBlip>
              <a:tabLst/>
              <a:defRPr sz="2000" kern="1200" baseline="0">
                <a:solidFill>
                  <a:srgbClr val="2D2D2C"/>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SzPct val="80000"/>
              <a:buFontTx/>
              <a:buBlip>
                <a:blip r:embed="rId2"/>
              </a:buBlip>
              <a:defRPr sz="20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SzPct val="80000"/>
              <a:buFontTx/>
              <a:buBlip>
                <a:blip r:embed="rId2"/>
              </a:buBlip>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SzPct val="80000"/>
              <a:buFontTx/>
              <a:buBlip>
                <a:blip r:embed="rId2"/>
              </a:buBlip>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SzPct val="80000"/>
              <a:buFontTx/>
              <a:buBlip>
                <a:blip r:embed="rId2"/>
              </a:buBlip>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lvl="0" indent="-265113"/>
            <a:r>
              <a:rPr lang="en-US" sz="1800" b="1" dirty="0" smtClean="0"/>
              <a:t>BUT CHECK COUNTRY SPECIFIC GUIDANCE</a:t>
            </a:r>
            <a:endParaRPr lang="en-US" sz="1800" b="1" dirty="0"/>
          </a:p>
        </p:txBody>
      </p:sp>
    </p:spTree>
    <p:extLst>
      <p:ext uri="{BB962C8B-B14F-4D97-AF65-F5344CB8AC3E}">
        <p14:creationId xmlns:p14="http://schemas.microsoft.com/office/powerpoint/2010/main" val="198211900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Sending workers to the EU – Key considerations</a:t>
            </a:r>
            <a:endParaRPr lang="en-IE" dirty="0"/>
          </a:p>
        </p:txBody>
      </p:sp>
      <p:grpSp>
        <p:nvGrpSpPr>
          <p:cNvPr id="3" name="Group 2">
            <a:extLst>
              <a:ext uri="{FF2B5EF4-FFF2-40B4-BE49-F238E27FC236}">
                <a16:creationId xmlns:a16="http://schemas.microsoft.com/office/drawing/2014/main" id="{5AE30F12-676A-4E3E-8422-A9AEBD007E74}"/>
              </a:ext>
            </a:extLst>
          </p:cNvPr>
          <p:cNvGrpSpPr/>
          <p:nvPr/>
        </p:nvGrpSpPr>
        <p:grpSpPr>
          <a:xfrm>
            <a:off x="680442" y="1466798"/>
            <a:ext cx="7703907" cy="686494"/>
            <a:chOff x="1517799" y="1651464"/>
            <a:chExt cx="7703907" cy="686494"/>
          </a:xfrm>
        </p:grpSpPr>
        <p:sp>
          <p:nvSpPr>
            <p:cNvPr id="4" name="Freeform: Shape 52">
              <a:extLst>
                <a:ext uri="{FF2B5EF4-FFF2-40B4-BE49-F238E27FC236}">
                  <a16:creationId xmlns:a16="http://schemas.microsoft.com/office/drawing/2014/main" id="{40F7C66A-DC3A-4778-B0B9-BE5008F2F711}"/>
                </a:ext>
              </a:extLst>
            </p:cNvPr>
            <p:cNvSpPr/>
            <p:nvPr/>
          </p:nvSpPr>
          <p:spPr>
            <a:xfrm>
              <a:off x="1861046" y="1704199"/>
              <a:ext cx="7360660" cy="581025"/>
            </a:xfrm>
            <a:custGeom>
              <a:avLst/>
              <a:gdLst>
                <a:gd name="connsiteX0" fmla="*/ 0 w 7360660"/>
                <a:gd name="connsiteY0" fmla="*/ 0 h 581025"/>
                <a:gd name="connsiteX1" fmla="*/ 6296901 w 7360660"/>
                <a:gd name="connsiteY1" fmla="*/ 0 h 581025"/>
                <a:gd name="connsiteX2" fmla="*/ 7070148 w 7360660"/>
                <a:gd name="connsiteY2" fmla="*/ 0 h 581025"/>
                <a:gd name="connsiteX3" fmla="*/ 7360660 w 7360660"/>
                <a:gd name="connsiteY3" fmla="*/ 290513 h 581025"/>
                <a:gd name="connsiteX4" fmla="*/ 7070148 w 7360660"/>
                <a:gd name="connsiteY4" fmla="*/ 581025 h 581025"/>
                <a:gd name="connsiteX5" fmla="*/ 6296901 w 7360660"/>
                <a:gd name="connsiteY5" fmla="*/ 581025 h 581025"/>
                <a:gd name="connsiteX6" fmla="*/ 0 w 7360660"/>
                <a:gd name="connsiteY6" fmla="*/ 581025 h 581025"/>
                <a:gd name="connsiteX7" fmla="*/ 0 w 7360660"/>
                <a:gd name="connsiteY7"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660" h="581025">
                  <a:moveTo>
                    <a:pt x="0" y="0"/>
                  </a:moveTo>
                  <a:lnTo>
                    <a:pt x="6296901" y="0"/>
                  </a:lnTo>
                  <a:lnTo>
                    <a:pt x="7070148" y="0"/>
                  </a:lnTo>
                  <a:lnTo>
                    <a:pt x="7360660" y="290513"/>
                  </a:lnTo>
                  <a:lnTo>
                    <a:pt x="7070148" y="581025"/>
                  </a:lnTo>
                  <a:lnTo>
                    <a:pt x="6296901" y="581025"/>
                  </a:lnTo>
                  <a:lnTo>
                    <a:pt x="0" y="581025"/>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dirty="0">
                <a:latin typeface="Arial" panose="020B0604020202020204" pitchFamily="34" charset="0"/>
              </a:endParaRPr>
            </a:p>
          </p:txBody>
        </p:sp>
        <p:sp>
          <p:nvSpPr>
            <p:cNvPr id="5" name="TextBox 4">
              <a:extLst>
                <a:ext uri="{FF2B5EF4-FFF2-40B4-BE49-F238E27FC236}">
                  <a16:creationId xmlns:a16="http://schemas.microsoft.com/office/drawing/2014/main" id="{15E3AFFC-ACD2-4FCA-A784-5289CDC4A747}"/>
                </a:ext>
              </a:extLst>
            </p:cNvPr>
            <p:cNvSpPr txBox="1"/>
            <p:nvPr/>
          </p:nvSpPr>
          <p:spPr>
            <a:xfrm>
              <a:off x="2381162" y="1810045"/>
              <a:ext cx="6364905" cy="369332"/>
            </a:xfrm>
            <a:prstGeom prst="rect">
              <a:avLst/>
            </a:prstGeom>
            <a:noFill/>
          </p:spPr>
          <p:txBody>
            <a:bodyPr wrap="square" rtlCol="0">
              <a:spAutoFit/>
            </a:bodyPr>
            <a:lstStyle/>
            <a:p>
              <a:r>
                <a:rPr lang="en-IE" dirty="0" smtClean="0">
                  <a:solidFill>
                    <a:schemeClr val="bg1"/>
                  </a:solidFill>
                  <a:latin typeface="Arial" panose="020B0604020202020204" pitchFamily="34" charset="0"/>
                </a:rPr>
                <a:t>Plan ahead – check country guidance &amp; get advice</a:t>
              </a:r>
              <a:endParaRPr lang="en-IE" dirty="0">
                <a:solidFill>
                  <a:schemeClr val="bg1"/>
                </a:solidFill>
                <a:latin typeface="Arial" panose="020B0604020202020204" pitchFamily="34" charset="0"/>
              </a:endParaRPr>
            </a:p>
          </p:txBody>
        </p:sp>
        <p:sp>
          <p:nvSpPr>
            <p:cNvPr id="6" name="Oval 5">
              <a:extLst>
                <a:ext uri="{FF2B5EF4-FFF2-40B4-BE49-F238E27FC236}">
                  <a16:creationId xmlns:a16="http://schemas.microsoft.com/office/drawing/2014/main" id="{B3481307-1E04-4005-9B4F-21ED39EA8FAD}"/>
                </a:ext>
              </a:extLst>
            </p:cNvPr>
            <p:cNvSpPr/>
            <p:nvPr/>
          </p:nvSpPr>
          <p:spPr>
            <a:xfrm>
              <a:off x="1517799" y="1651464"/>
              <a:ext cx="686494" cy="68649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7" name="TextBox 6">
              <a:extLst>
                <a:ext uri="{FF2B5EF4-FFF2-40B4-BE49-F238E27FC236}">
                  <a16:creationId xmlns:a16="http://schemas.microsoft.com/office/drawing/2014/main" id="{FE5D1EC7-68A6-437C-BD53-FB620E3B4D3C}"/>
                </a:ext>
              </a:extLst>
            </p:cNvPr>
            <p:cNvSpPr txBox="1"/>
            <p:nvPr/>
          </p:nvSpPr>
          <p:spPr>
            <a:xfrm>
              <a:off x="1570533" y="1686943"/>
              <a:ext cx="581025" cy="584775"/>
            </a:xfrm>
            <a:prstGeom prst="rect">
              <a:avLst/>
            </a:prstGeom>
            <a:noFill/>
            <a:effectLst/>
          </p:spPr>
          <p:txBody>
            <a:bodyPr wrap="square" rtlCol="0" anchor="ctr">
              <a:spAutoFit/>
            </a:bodyPr>
            <a:lstStyle/>
            <a:p>
              <a:pPr algn="ctr"/>
              <a:r>
                <a:rPr lang="en-IE" sz="3200" b="1" dirty="0">
                  <a:solidFill>
                    <a:schemeClr val="accent1"/>
                  </a:solidFill>
                  <a:latin typeface="Arial" panose="020B0604020202020204" pitchFamily="34" charset="0"/>
                </a:rPr>
                <a:t>1</a:t>
              </a:r>
            </a:p>
          </p:txBody>
        </p:sp>
      </p:grpSp>
      <p:grpSp>
        <p:nvGrpSpPr>
          <p:cNvPr id="8" name="Group 7">
            <a:extLst>
              <a:ext uri="{FF2B5EF4-FFF2-40B4-BE49-F238E27FC236}">
                <a16:creationId xmlns:a16="http://schemas.microsoft.com/office/drawing/2014/main" id="{3148407C-0B41-4913-B7FB-1C987AACBED1}"/>
              </a:ext>
            </a:extLst>
          </p:cNvPr>
          <p:cNvGrpSpPr/>
          <p:nvPr/>
        </p:nvGrpSpPr>
        <p:grpSpPr>
          <a:xfrm>
            <a:off x="1200559" y="2289148"/>
            <a:ext cx="7703907" cy="686494"/>
            <a:chOff x="2037916" y="2473814"/>
            <a:chExt cx="7703907" cy="686494"/>
          </a:xfrm>
        </p:grpSpPr>
        <p:sp>
          <p:nvSpPr>
            <p:cNvPr id="9" name="Freeform: Shape 69">
              <a:extLst>
                <a:ext uri="{FF2B5EF4-FFF2-40B4-BE49-F238E27FC236}">
                  <a16:creationId xmlns:a16="http://schemas.microsoft.com/office/drawing/2014/main" id="{B33CB072-883D-4758-9F8D-80474F0ED6F5}"/>
                </a:ext>
              </a:extLst>
            </p:cNvPr>
            <p:cNvSpPr/>
            <p:nvPr/>
          </p:nvSpPr>
          <p:spPr>
            <a:xfrm>
              <a:off x="2381163" y="2526549"/>
              <a:ext cx="7360660" cy="581025"/>
            </a:xfrm>
            <a:custGeom>
              <a:avLst/>
              <a:gdLst>
                <a:gd name="connsiteX0" fmla="*/ 0 w 7360660"/>
                <a:gd name="connsiteY0" fmla="*/ 0 h 581025"/>
                <a:gd name="connsiteX1" fmla="*/ 6296901 w 7360660"/>
                <a:gd name="connsiteY1" fmla="*/ 0 h 581025"/>
                <a:gd name="connsiteX2" fmla="*/ 7070148 w 7360660"/>
                <a:gd name="connsiteY2" fmla="*/ 0 h 581025"/>
                <a:gd name="connsiteX3" fmla="*/ 7360660 w 7360660"/>
                <a:gd name="connsiteY3" fmla="*/ 290513 h 581025"/>
                <a:gd name="connsiteX4" fmla="*/ 7070148 w 7360660"/>
                <a:gd name="connsiteY4" fmla="*/ 581025 h 581025"/>
                <a:gd name="connsiteX5" fmla="*/ 6296901 w 7360660"/>
                <a:gd name="connsiteY5" fmla="*/ 581025 h 581025"/>
                <a:gd name="connsiteX6" fmla="*/ 0 w 7360660"/>
                <a:gd name="connsiteY6" fmla="*/ 581025 h 581025"/>
                <a:gd name="connsiteX7" fmla="*/ 0 w 7360660"/>
                <a:gd name="connsiteY7"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660" h="581025">
                  <a:moveTo>
                    <a:pt x="0" y="0"/>
                  </a:moveTo>
                  <a:lnTo>
                    <a:pt x="6296901" y="0"/>
                  </a:lnTo>
                  <a:lnTo>
                    <a:pt x="7070148" y="0"/>
                  </a:lnTo>
                  <a:lnTo>
                    <a:pt x="7360660" y="290513"/>
                  </a:lnTo>
                  <a:lnTo>
                    <a:pt x="7070148" y="581025"/>
                  </a:lnTo>
                  <a:lnTo>
                    <a:pt x="6296901" y="581025"/>
                  </a:lnTo>
                  <a:lnTo>
                    <a:pt x="0" y="581025"/>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dirty="0">
                <a:latin typeface="Arial" panose="020B0604020202020204" pitchFamily="34" charset="0"/>
              </a:endParaRPr>
            </a:p>
          </p:txBody>
        </p:sp>
        <p:sp>
          <p:nvSpPr>
            <p:cNvPr id="10" name="TextBox 9">
              <a:extLst>
                <a:ext uri="{FF2B5EF4-FFF2-40B4-BE49-F238E27FC236}">
                  <a16:creationId xmlns:a16="http://schemas.microsoft.com/office/drawing/2014/main" id="{A90B5CDD-21A0-4638-BD31-01B78F89A2A6}"/>
                </a:ext>
              </a:extLst>
            </p:cNvPr>
            <p:cNvSpPr txBox="1"/>
            <p:nvPr/>
          </p:nvSpPr>
          <p:spPr>
            <a:xfrm>
              <a:off x="2904067" y="2632395"/>
              <a:ext cx="6317639" cy="369332"/>
            </a:xfrm>
            <a:prstGeom prst="rect">
              <a:avLst/>
            </a:prstGeom>
            <a:noFill/>
          </p:spPr>
          <p:txBody>
            <a:bodyPr wrap="square" rtlCol="0">
              <a:spAutoFit/>
            </a:bodyPr>
            <a:lstStyle/>
            <a:p>
              <a:r>
                <a:rPr lang="en-US" dirty="0">
                  <a:solidFill>
                    <a:schemeClr val="bg1"/>
                  </a:solidFill>
                  <a:latin typeface="Arial" panose="020B0604020202020204" pitchFamily="34" charset="0"/>
                </a:rPr>
                <a:t>Proof of return travel, accommodation &amp; resources</a:t>
              </a:r>
            </a:p>
          </p:txBody>
        </p:sp>
        <p:sp>
          <p:nvSpPr>
            <p:cNvPr id="11" name="Oval 10">
              <a:extLst>
                <a:ext uri="{FF2B5EF4-FFF2-40B4-BE49-F238E27FC236}">
                  <a16:creationId xmlns:a16="http://schemas.microsoft.com/office/drawing/2014/main" id="{2B094259-F892-4E7C-85C4-D84FDF747675}"/>
                </a:ext>
              </a:extLst>
            </p:cNvPr>
            <p:cNvSpPr/>
            <p:nvPr/>
          </p:nvSpPr>
          <p:spPr>
            <a:xfrm>
              <a:off x="2037916" y="2473814"/>
              <a:ext cx="686494" cy="68649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2" name="TextBox 11">
              <a:extLst>
                <a:ext uri="{FF2B5EF4-FFF2-40B4-BE49-F238E27FC236}">
                  <a16:creationId xmlns:a16="http://schemas.microsoft.com/office/drawing/2014/main" id="{D6244E3C-3368-4F88-BC05-B859848ABF94}"/>
                </a:ext>
              </a:extLst>
            </p:cNvPr>
            <p:cNvSpPr txBox="1"/>
            <p:nvPr/>
          </p:nvSpPr>
          <p:spPr>
            <a:xfrm>
              <a:off x="2090650" y="2509293"/>
              <a:ext cx="581025" cy="584775"/>
            </a:xfrm>
            <a:prstGeom prst="rect">
              <a:avLst/>
            </a:prstGeom>
            <a:noFill/>
            <a:effectLst/>
          </p:spPr>
          <p:txBody>
            <a:bodyPr wrap="square" rtlCol="0" anchor="ctr">
              <a:spAutoFit/>
            </a:bodyPr>
            <a:lstStyle/>
            <a:p>
              <a:pPr algn="ctr"/>
              <a:r>
                <a:rPr lang="en-IE" sz="3200" b="1" dirty="0">
                  <a:solidFill>
                    <a:srgbClr val="316091"/>
                  </a:solidFill>
                  <a:latin typeface="Arial" panose="020B0604020202020204" pitchFamily="34" charset="0"/>
                </a:rPr>
                <a:t>2</a:t>
              </a:r>
            </a:p>
          </p:txBody>
        </p:sp>
      </p:grpSp>
      <p:grpSp>
        <p:nvGrpSpPr>
          <p:cNvPr id="13" name="Group 12">
            <a:extLst>
              <a:ext uri="{FF2B5EF4-FFF2-40B4-BE49-F238E27FC236}">
                <a16:creationId xmlns:a16="http://schemas.microsoft.com/office/drawing/2014/main" id="{8A77AB91-5E7B-4DA2-AE77-BD0446DA6E04}"/>
              </a:ext>
            </a:extLst>
          </p:cNvPr>
          <p:cNvGrpSpPr/>
          <p:nvPr/>
        </p:nvGrpSpPr>
        <p:grpSpPr>
          <a:xfrm>
            <a:off x="680442" y="3111498"/>
            <a:ext cx="7703907" cy="686494"/>
            <a:chOff x="1517799" y="3296164"/>
            <a:chExt cx="7703907" cy="686494"/>
          </a:xfrm>
        </p:grpSpPr>
        <p:sp>
          <p:nvSpPr>
            <p:cNvPr id="14" name="Freeform: Shape 100">
              <a:extLst>
                <a:ext uri="{FF2B5EF4-FFF2-40B4-BE49-F238E27FC236}">
                  <a16:creationId xmlns:a16="http://schemas.microsoft.com/office/drawing/2014/main" id="{BA4BDFE7-5842-4B02-AC49-BDDCA651943E}"/>
                </a:ext>
              </a:extLst>
            </p:cNvPr>
            <p:cNvSpPr/>
            <p:nvPr/>
          </p:nvSpPr>
          <p:spPr>
            <a:xfrm>
              <a:off x="1861046" y="3348899"/>
              <a:ext cx="7360660" cy="581025"/>
            </a:xfrm>
            <a:custGeom>
              <a:avLst/>
              <a:gdLst>
                <a:gd name="connsiteX0" fmla="*/ 0 w 7360660"/>
                <a:gd name="connsiteY0" fmla="*/ 0 h 581025"/>
                <a:gd name="connsiteX1" fmla="*/ 6296901 w 7360660"/>
                <a:gd name="connsiteY1" fmla="*/ 0 h 581025"/>
                <a:gd name="connsiteX2" fmla="*/ 7070148 w 7360660"/>
                <a:gd name="connsiteY2" fmla="*/ 0 h 581025"/>
                <a:gd name="connsiteX3" fmla="*/ 7360660 w 7360660"/>
                <a:gd name="connsiteY3" fmla="*/ 290513 h 581025"/>
                <a:gd name="connsiteX4" fmla="*/ 7070148 w 7360660"/>
                <a:gd name="connsiteY4" fmla="*/ 581025 h 581025"/>
                <a:gd name="connsiteX5" fmla="*/ 6296901 w 7360660"/>
                <a:gd name="connsiteY5" fmla="*/ 581025 h 581025"/>
                <a:gd name="connsiteX6" fmla="*/ 0 w 7360660"/>
                <a:gd name="connsiteY6" fmla="*/ 581025 h 581025"/>
                <a:gd name="connsiteX7" fmla="*/ 0 w 7360660"/>
                <a:gd name="connsiteY7"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660" h="581025">
                  <a:moveTo>
                    <a:pt x="0" y="0"/>
                  </a:moveTo>
                  <a:lnTo>
                    <a:pt x="6296901" y="0"/>
                  </a:lnTo>
                  <a:lnTo>
                    <a:pt x="7070148" y="0"/>
                  </a:lnTo>
                  <a:lnTo>
                    <a:pt x="7360660" y="290513"/>
                  </a:lnTo>
                  <a:lnTo>
                    <a:pt x="7070148" y="581025"/>
                  </a:lnTo>
                  <a:lnTo>
                    <a:pt x="6296901" y="581025"/>
                  </a:lnTo>
                  <a:lnTo>
                    <a:pt x="0" y="581025"/>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dirty="0">
                <a:latin typeface="Arial" panose="020B0604020202020204" pitchFamily="34" charset="0"/>
              </a:endParaRPr>
            </a:p>
          </p:txBody>
        </p:sp>
        <p:sp>
          <p:nvSpPr>
            <p:cNvPr id="15" name="TextBox 14">
              <a:extLst>
                <a:ext uri="{FF2B5EF4-FFF2-40B4-BE49-F238E27FC236}">
                  <a16:creationId xmlns:a16="http://schemas.microsoft.com/office/drawing/2014/main" id="{7AD0ACB6-CC0B-483E-AB01-602472C3D714}"/>
                </a:ext>
              </a:extLst>
            </p:cNvPr>
            <p:cNvSpPr txBox="1"/>
            <p:nvPr/>
          </p:nvSpPr>
          <p:spPr>
            <a:xfrm>
              <a:off x="2381164" y="3454745"/>
              <a:ext cx="6508836" cy="369332"/>
            </a:xfrm>
            <a:prstGeom prst="rect">
              <a:avLst/>
            </a:prstGeom>
            <a:noFill/>
          </p:spPr>
          <p:txBody>
            <a:bodyPr wrap="square" rtlCol="0">
              <a:spAutoFit/>
            </a:bodyPr>
            <a:lstStyle/>
            <a:p>
              <a:r>
                <a:rPr lang="en-IE" dirty="0" smtClean="0">
                  <a:solidFill>
                    <a:schemeClr val="bg1"/>
                  </a:solidFill>
                  <a:latin typeface="Arial" panose="020B0604020202020204" pitchFamily="34" charset="0"/>
                </a:rPr>
                <a:t>Health Insurance - GHIC</a:t>
              </a:r>
              <a:endParaRPr lang="en-IE" dirty="0">
                <a:solidFill>
                  <a:schemeClr val="bg1"/>
                </a:solidFill>
                <a:latin typeface="Arial" panose="020B0604020202020204" pitchFamily="34" charset="0"/>
              </a:endParaRPr>
            </a:p>
          </p:txBody>
        </p:sp>
        <p:sp>
          <p:nvSpPr>
            <p:cNvPr id="16" name="Oval 15">
              <a:extLst>
                <a:ext uri="{FF2B5EF4-FFF2-40B4-BE49-F238E27FC236}">
                  <a16:creationId xmlns:a16="http://schemas.microsoft.com/office/drawing/2014/main" id="{3B8FA032-A283-4AF2-8C4A-A46D787DCF95}"/>
                </a:ext>
              </a:extLst>
            </p:cNvPr>
            <p:cNvSpPr/>
            <p:nvPr/>
          </p:nvSpPr>
          <p:spPr>
            <a:xfrm>
              <a:off x="1517799" y="3296164"/>
              <a:ext cx="686494" cy="68649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17" name="TextBox 16">
              <a:extLst>
                <a:ext uri="{FF2B5EF4-FFF2-40B4-BE49-F238E27FC236}">
                  <a16:creationId xmlns:a16="http://schemas.microsoft.com/office/drawing/2014/main" id="{B95C6FD1-0FD1-4954-AFA6-A2E29926CE17}"/>
                </a:ext>
              </a:extLst>
            </p:cNvPr>
            <p:cNvSpPr txBox="1"/>
            <p:nvPr/>
          </p:nvSpPr>
          <p:spPr>
            <a:xfrm>
              <a:off x="1570533" y="3331643"/>
              <a:ext cx="581025" cy="584775"/>
            </a:xfrm>
            <a:prstGeom prst="rect">
              <a:avLst/>
            </a:prstGeom>
            <a:noFill/>
            <a:effectLst/>
          </p:spPr>
          <p:txBody>
            <a:bodyPr wrap="square" rtlCol="0" anchor="ctr">
              <a:spAutoFit/>
            </a:bodyPr>
            <a:lstStyle/>
            <a:p>
              <a:pPr algn="ctr"/>
              <a:r>
                <a:rPr lang="en-IE" sz="3200" b="1" dirty="0">
                  <a:solidFill>
                    <a:srgbClr val="44C8F5"/>
                  </a:solidFill>
                  <a:latin typeface="Arial" panose="020B0604020202020204" pitchFamily="34" charset="0"/>
                </a:rPr>
                <a:t>3</a:t>
              </a:r>
            </a:p>
          </p:txBody>
        </p:sp>
      </p:grpSp>
      <p:grpSp>
        <p:nvGrpSpPr>
          <p:cNvPr id="18" name="Group 17">
            <a:extLst>
              <a:ext uri="{FF2B5EF4-FFF2-40B4-BE49-F238E27FC236}">
                <a16:creationId xmlns:a16="http://schemas.microsoft.com/office/drawing/2014/main" id="{31386279-699D-4F15-9724-D9C2FC1B2A2B}"/>
              </a:ext>
            </a:extLst>
          </p:cNvPr>
          <p:cNvGrpSpPr/>
          <p:nvPr/>
        </p:nvGrpSpPr>
        <p:grpSpPr>
          <a:xfrm>
            <a:off x="1200559" y="3933848"/>
            <a:ext cx="7703907" cy="686494"/>
            <a:chOff x="2037916" y="4118514"/>
            <a:chExt cx="7703907" cy="686494"/>
          </a:xfrm>
        </p:grpSpPr>
        <p:sp>
          <p:nvSpPr>
            <p:cNvPr id="19" name="Freeform: Shape 112">
              <a:extLst>
                <a:ext uri="{FF2B5EF4-FFF2-40B4-BE49-F238E27FC236}">
                  <a16:creationId xmlns:a16="http://schemas.microsoft.com/office/drawing/2014/main" id="{A3CBA897-D24B-45F1-B1CB-1828D53F309F}"/>
                </a:ext>
              </a:extLst>
            </p:cNvPr>
            <p:cNvSpPr/>
            <p:nvPr/>
          </p:nvSpPr>
          <p:spPr>
            <a:xfrm>
              <a:off x="2381163" y="4171249"/>
              <a:ext cx="7360660" cy="581025"/>
            </a:xfrm>
            <a:custGeom>
              <a:avLst/>
              <a:gdLst>
                <a:gd name="connsiteX0" fmla="*/ 0 w 7360660"/>
                <a:gd name="connsiteY0" fmla="*/ 0 h 581025"/>
                <a:gd name="connsiteX1" fmla="*/ 6296901 w 7360660"/>
                <a:gd name="connsiteY1" fmla="*/ 0 h 581025"/>
                <a:gd name="connsiteX2" fmla="*/ 7070148 w 7360660"/>
                <a:gd name="connsiteY2" fmla="*/ 0 h 581025"/>
                <a:gd name="connsiteX3" fmla="*/ 7360660 w 7360660"/>
                <a:gd name="connsiteY3" fmla="*/ 290513 h 581025"/>
                <a:gd name="connsiteX4" fmla="*/ 7070148 w 7360660"/>
                <a:gd name="connsiteY4" fmla="*/ 581025 h 581025"/>
                <a:gd name="connsiteX5" fmla="*/ 6296901 w 7360660"/>
                <a:gd name="connsiteY5" fmla="*/ 581025 h 581025"/>
                <a:gd name="connsiteX6" fmla="*/ 0 w 7360660"/>
                <a:gd name="connsiteY6" fmla="*/ 581025 h 581025"/>
                <a:gd name="connsiteX7" fmla="*/ 0 w 7360660"/>
                <a:gd name="connsiteY7"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660" h="581025">
                  <a:moveTo>
                    <a:pt x="0" y="0"/>
                  </a:moveTo>
                  <a:lnTo>
                    <a:pt x="6296901" y="0"/>
                  </a:lnTo>
                  <a:lnTo>
                    <a:pt x="7070148" y="0"/>
                  </a:lnTo>
                  <a:lnTo>
                    <a:pt x="7360660" y="290513"/>
                  </a:lnTo>
                  <a:lnTo>
                    <a:pt x="7070148" y="581025"/>
                  </a:lnTo>
                  <a:lnTo>
                    <a:pt x="6296901" y="581025"/>
                  </a:lnTo>
                  <a:lnTo>
                    <a:pt x="0" y="581025"/>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dirty="0">
                <a:latin typeface="Arial" panose="020B0604020202020204" pitchFamily="34" charset="0"/>
              </a:endParaRPr>
            </a:p>
          </p:txBody>
        </p:sp>
        <p:sp>
          <p:nvSpPr>
            <p:cNvPr id="20" name="TextBox 19">
              <a:extLst>
                <a:ext uri="{FF2B5EF4-FFF2-40B4-BE49-F238E27FC236}">
                  <a16:creationId xmlns:a16="http://schemas.microsoft.com/office/drawing/2014/main" id="{D405E352-6939-475E-8B04-68CE4CB8ED1E}"/>
                </a:ext>
              </a:extLst>
            </p:cNvPr>
            <p:cNvSpPr txBox="1"/>
            <p:nvPr/>
          </p:nvSpPr>
          <p:spPr>
            <a:xfrm>
              <a:off x="2904067" y="4277095"/>
              <a:ext cx="6317639" cy="369332"/>
            </a:xfrm>
            <a:prstGeom prst="rect">
              <a:avLst/>
            </a:prstGeom>
            <a:noFill/>
          </p:spPr>
          <p:txBody>
            <a:bodyPr wrap="square" rtlCol="0">
              <a:spAutoFit/>
            </a:bodyPr>
            <a:lstStyle/>
            <a:p>
              <a:r>
                <a:rPr lang="en-IE" dirty="0" smtClean="0">
                  <a:solidFill>
                    <a:schemeClr val="bg1"/>
                  </a:solidFill>
                  <a:latin typeface="Arial" panose="020B0604020202020204" pitchFamily="34" charset="0"/>
                </a:rPr>
                <a:t>Recognition of Professional Qualifications</a:t>
              </a:r>
              <a:endParaRPr lang="en-IE" dirty="0">
                <a:solidFill>
                  <a:schemeClr val="bg1"/>
                </a:solidFill>
                <a:latin typeface="Arial" panose="020B0604020202020204" pitchFamily="34" charset="0"/>
              </a:endParaRPr>
            </a:p>
          </p:txBody>
        </p:sp>
        <p:sp>
          <p:nvSpPr>
            <p:cNvPr id="21" name="Oval 20">
              <a:extLst>
                <a:ext uri="{FF2B5EF4-FFF2-40B4-BE49-F238E27FC236}">
                  <a16:creationId xmlns:a16="http://schemas.microsoft.com/office/drawing/2014/main" id="{A05E8828-8F84-4E57-9996-9153D7C547C7}"/>
                </a:ext>
              </a:extLst>
            </p:cNvPr>
            <p:cNvSpPr/>
            <p:nvPr/>
          </p:nvSpPr>
          <p:spPr>
            <a:xfrm>
              <a:off x="2037916" y="4118514"/>
              <a:ext cx="686494" cy="68649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2" name="TextBox 21">
              <a:extLst>
                <a:ext uri="{FF2B5EF4-FFF2-40B4-BE49-F238E27FC236}">
                  <a16:creationId xmlns:a16="http://schemas.microsoft.com/office/drawing/2014/main" id="{E9C9E6F2-73EB-493F-B174-0C357EA68CCD}"/>
                </a:ext>
              </a:extLst>
            </p:cNvPr>
            <p:cNvSpPr txBox="1"/>
            <p:nvPr/>
          </p:nvSpPr>
          <p:spPr>
            <a:xfrm>
              <a:off x="2090650" y="4153993"/>
              <a:ext cx="581025" cy="584775"/>
            </a:xfrm>
            <a:prstGeom prst="rect">
              <a:avLst/>
            </a:prstGeom>
            <a:noFill/>
            <a:effectLst/>
          </p:spPr>
          <p:txBody>
            <a:bodyPr wrap="square" rtlCol="0" anchor="ctr">
              <a:spAutoFit/>
            </a:bodyPr>
            <a:lstStyle/>
            <a:p>
              <a:pPr algn="ctr"/>
              <a:r>
                <a:rPr lang="en-IE" sz="3200" b="1" dirty="0">
                  <a:solidFill>
                    <a:schemeClr val="accent1"/>
                  </a:solidFill>
                  <a:latin typeface="Arial" panose="020B0604020202020204" pitchFamily="34" charset="0"/>
                </a:rPr>
                <a:t>4</a:t>
              </a:r>
            </a:p>
          </p:txBody>
        </p:sp>
      </p:grpSp>
      <p:grpSp>
        <p:nvGrpSpPr>
          <p:cNvPr id="23" name="Group 22">
            <a:extLst>
              <a:ext uri="{FF2B5EF4-FFF2-40B4-BE49-F238E27FC236}">
                <a16:creationId xmlns:a16="http://schemas.microsoft.com/office/drawing/2014/main" id="{56BD0394-90CF-405E-AF1F-EC2D62B508B6}"/>
              </a:ext>
            </a:extLst>
          </p:cNvPr>
          <p:cNvGrpSpPr/>
          <p:nvPr/>
        </p:nvGrpSpPr>
        <p:grpSpPr>
          <a:xfrm>
            <a:off x="680442" y="4756199"/>
            <a:ext cx="7703907" cy="686494"/>
            <a:chOff x="1517799" y="4940865"/>
            <a:chExt cx="7703907" cy="686494"/>
          </a:xfrm>
        </p:grpSpPr>
        <p:sp>
          <p:nvSpPr>
            <p:cNvPr id="24" name="Freeform: Shape 124">
              <a:extLst>
                <a:ext uri="{FF2B5EF4-FFF2-40B4-BE49-F238E27FC236}">
                  <a16:creationId xmlns:a16="http://schemas.microsoft.com/office/drawing/2014/main" id="{095C1A3F-A80D-410A-8AC1-FD443AFF9B15}"/>
                </a:ext>
              </a:extLst>
            </p:cNvPr>
            <p:cNvSpPr/>
            <p:nvPr/>
          </p:nvSpPr>
          <p:spPr>
            <a:xfrm>
              <a:off x="1861046" y="4993600"/>
              <a:ext cx="7360660" cy="581025"/>
            </a:xfrm>
            <a:custGeom>
              <a:avLst/>
              <a:gdLst>
                <a:gd name="connsiteX0" fmla="*/ 0 w 7360660"/>
                <a:gd name="connsiteY0" fmla="*/ 0 h 581025"/>
                <a:gd name="connsiteX1" fmla="*/ 6296901 w 7360660"/>
                <a:gd name="connsiteY1" fmla="*/ 0 h 581025"/>
                <a:gd name="connsiteX2" fmla="*/ 7070148 w 7360660"/>
                <a:gd name="connsiteY2" fmla="*/ 0 h 581025"/>
                <a:gd name="connsiteX3" fmla="*/ 7360660 w 7360660"/>
                <a:gd name="connsiteY3" fmla="*/ 290513 h 581025"/>
                <a:gd name="connsiteX4" fmla="*/ 7070148 w 7360660"/>
                <a:gd name="connsiteY4" fmla="*/ 581025 h 581025"/>
                <a:gd name="connsiteX5" fmla="*/ 6296901 w 7360660"/>
                <a:gd name="connsiteY5" fmla="*/ 581025 h 581025"/>
                <a:gd name="connsiteX6" fmla="*/ 0 w 7360660"/>
                <a:gd name="connsiteY6" fmla="*/ 581025 h 581025"/>
                <a:gd name="connsiteX7" fmla="*/ 0 w 7360660"/>
                <a:gd name="connsiteY7"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660" h="581025">
                  <a:moveTo>
                    <a:pt x="0" y="0"/>
                  </a:moveTo>
                  <a:lnTo>
                    <a:pt x="6296901" y="0"/>
                  </a:lnTo>
                  <a:lnTo>
                    <a:pt x="7070148" y="0"/>
                  </a:lnTo>
                  <a:lnTo>
                    <a:pt x="7360660" y="290513"/>
                  </a:lnTo>
                  <a:lnTo>
                    <a:pt x="7070148" y="581025"/>
                  </a:lnTo>
                  <a:lnTo>
                    <a:pt x="6296901" y="581025"/>
                  </a:lnTo>
                  <a:lnTo>
                    <a:pt x="0" y="581025"/>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dirty="0">
                <a:latin typeface="Arial" panose="020B0604020202020204" pitchFamily="34" charset="0"/>
              </a:endParaRPr>
            </a:p>
          </p:txBody>
        </p:sp>
        <p:sp>
          <p:nvSpPr>
            <p:cNvPr id="25" name="TextBox 24">
              <a:extLst>
                <a:ext uri="{FF2B5EF4-FFF2-40B4-BE49-F238E27FC236}">
                  <a16:creationId xmlns:a16="http://schemas.microsoft.com/office/drawing/2014/main" id="{2A3A4572-36A0-4168-9973-63B935B73A14}"/>
                </a:ext>
              </a:extLst>
            </p:cNvPr>
            <p:cNvSpPr txBox="1"/>
            <p:nvPr/>
          </p:nvSpPr>
          <p:spPr>
            <a:xfrm>
              <a:off x="2381162" y="5099446"/>
              <a:ext cx="6364905" cy="369332"/>
            </a:xfrm>
            <a:prstGeom prst="rect">
              <a:avLst/>
            </a:prstGeom>
            <a:noFill/>
          </p:spPr>
          <p:txBody>
            <a:bodyPr wrap="square" rtlCol="0">
              <a:spAutoFit/>
            </a:bodyPr>
            <a:lstStyle/>
            <a:p>
              <a:r>
                <a:rPr lang="en-US" dirty="0" smtClean="0">
                  <a:solidFill>
                    <a:schemeClr val="bg1"/>
                  </a:solidFill>
                  <a:latin typeface="Arial" panose="020B0604020202020204" pitchFamily="34" charset="0"/>
                </a:rPr>
                <a:t>Supporting documentation – invitation letter?</a:t>
              </a:r>
              <a:endParaRPr lang="en-IE" dirty="0">
                <a:solidFill>
                  <a:schemeClr val="bg1"/>
                </a:solidFill>
                <a:latin typeface="Arial" panose="020B0604020202020204" pitchFamily="34" charset="0"/>
              </a:endParaRPr>
            </a:p>
          </p:txBody>
        </p:sp>
        <p:sp>
          <p:nvSpPr>
            <p:cNvPr id="26" name="Oval 25">
              <a:extLst>
                <a:ext uri="{FF2B5EF4-FFF2-40B4-BE49-F238E27FC236}">
                  <a16:creationId xmlns:a16="http://schemas.microsoft.com/office/drawing/2014/main" id="{D5356DC0-8092-4AD9-B838-E0DE9F5CA816}"/>
                </a:ext>
              </a:extLst>
            </p:cNvPr>
            <p:cNvSpPr/>
            <p:nvPr/>
          </p:nvSpPr>
          <p:spPr>
            <a:xfrm>
              <a:off x="1517799" y="4940865"/>
              <a:ext cx="686494" cy="68649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endParaRPr>
            </a:p>
          </p:txBody>
        </p:sp>
        <p:sp>
          <p:nvSpPr>
            <p:cNvPr id="27" name="TextBox 26">
              <a:extLst>
                <a:ext uri="{FF2B5EF4-FFF2-40B4-BE49-F238E27FC236}">
                  <a16:creationId xmlns:a16="http://schemas.microsoft.com/office/drawing/2014/main" id="{4F9EB9A9-21E2-4F39-BA9D-58075A224ED3}"/>
                </a:ext>
              </a:extLst>
            </p:cNvPr>
            <p:cNvSpPr txBox="1"/>
            <p:nvPr/>
          </p:nvSpPr>
          <p:spPr>
            <a:xfrm>
              <a:off x="1570533" y="4976344"/>
              <a:ext cx="581025" cy="584775"/>
            </a:xfrm>
            <a:prstGeom prst="rect">
              <a:avLst/>
            </a:prstGeom>
            <a:noFill/>
            <a:effectLst/>
          </p:spPr>
          <p:txBody>
            <a:bodyPr wrap="square" rtlCol="0" anchor="ctr">
              <a:spAutoFit/>
            </a:bodyPr>
            <a:lstStyle/>
            <a:p>
              <a:pPr algn="ctr"/>
              <a:r>
                <a:rPr lang="en-IE" sz="3200" b="1" dirty="0">
                  <a:solidFill>
                    <a:srgbClr val="316091"/>
                  </a:solidFill>
                  <a:latin typeface="Arial" panose="020B0604020202020204" pitchFamily="34" charset="0"/>
                </a:rPr>
                <a:t>5</a:t>
              </a:r>
            </a:p>
          </p:txBody>
        </p:sp>
      </p:grpSp>
    </p:spTree>
    <p:extLst>
      <p:ext uri="{BB962C8B-B14F-4D97-AF65-F5344CB8AC3E}">
        <p14:creationId xmlns:p14="http://schemas.microsoft.com/office/powerpoint/2010/main" val="9549205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Summary - Key Actions for Businesses</a:t>
            </a:r>
            <a:endParaRPr lang="en-IE" dirty="0"/>
          </a:p>
        </p:txBody>
      </p:sp>
      <p:grpSp>
        <p:nvGrpSpPr>
          <p:cNvPr id="75" name="Group 74"/>
          <p:cNvGrpSpPr/>
          <p:nvPr/>
        </p:nvGrpSpPr>
        <p:grpSpPr>
          <a:xfrm>
            <a:off x="-448407" y="1121695"/>
            <a:ext cx="11174135" cy="4645922"/>
            <a:chOff x="0" y="1398485"/>
            <a:chExt cx="11174135" cy="4645922"/>
          </a:xfrm>
        </p:grpSpPr>
        <p:grpSp>
          <p:nvGrpSpPr>
            <p:cNvPr id="3" name="Группа 412">
              <a:extLst>
                <a:ext uri="{FF2B5EF4-FFF2-40B4-BE49-F238E27FC236}">
                  <a16:creationId xmlns:a16="http://schemas.microsoft.com/office/drawing/2014/main" id="{9C8A1696-F0A8-4225-824F-E3E2E82C0571}"/>
                </a:ext>
              </a:extLst>
            </p:cNvPr>
            <p:cNvGrpSpPr/>
            <p:nvPr/>
          </p:nvGrpSpPr>
          <p:grpSpPr>
            <a:xfrm>
              <a:off x="4242037" y="1398485"/>
              <a:ext cx="4037965" cy="3907258"/>
              <a:chOff x="6834188" y="919163"/>
              <a:chExt cx="4913107" cy="4754066"/>
            </a:xfrm>
          </p:grpSpPr>
          <p:sp>
            <p:nvSpPr>
              <p:cNvPr id="4" name="Rectangle 319">
                <a:extLst>
                  <a:ext uri="{FF2B5EF4-FFF2-40B4-BE49-F238E27FC236}">
                    <a16:creationId xmlns:a16="http://schemas.microsoft.com/office/drawing/2014/main" id="{50CDE29F-89DA-4EDE-81F6-A8EEE88EBA9A}"/>
                  </a:ext>
                </a:extLst>
              </p:cNvPr>
              <p:cNvSpPr>
                <a:spLocks noChangeArrowheads="1"/>
              </p:cNvSpPr>
              <p:nvPr/>
            </p:nvSpPr>
            <p:spPr bwMode="auto">
              <a:xfrm>
                <a:off x="6834189" y="5280025"/>
                <a:ext cx="3623878" cy="39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ru-RU" sz="2100" b="1" i="0" u="none" strike="noStrike" cap="none" normalizeH="0" baseline="0" dirty="0" smtClean="0">
                    <a:ln>
                      <a:noFill/>
                    </a:ln>
                    <a:solidFill>
                      <a:schemeClr val="accent2"/>
                    </a:solidFill>
                    <a:effectLst/>
                  </a:rPr>
                  <a:t>Monitor Developments</a:t>
                </a:r>
                <a:endParaRPr kumimoji="0" lang="ru-RU" altLang="ru-RU" sz="1800" b="0" i="0" u="none" strike="noStrike" cap="none" normalizeH="0" baseline="0" dirty="0">
                  <a:ln>
                    <a:noFill/>
                  </a:ln>
                  <a:solidFill>
                    <a:schemeClr val="accent2"/>
                  </a:solidFill>
                  <a:effectLst/>
                </a:endParaRPr>
              </a:p>
            </p:txBody>
          </p:sp>
          <p:sp>
            <p:nvSpPr>
              <p:cNvPr id="5" name="Rectangle 320">
                <a:extLst>
                  <a:ext uri="{FF2B5EF4-FFF2-40B4-BE49-F238E27FC236}">
                    <a16:creationId xmlns:a16="http://schemas.microsoft.com/office/drawing/2014/main" id="{F46BA311-474A-4714-9B3C-87F1261943F0}"/>
                  </a:ext>
                </a:extLst>
              </p:cNvPr>
              <p:cNvSpPr>
                <a:spLocks noChangeArrowheads="1"/>
              </p:cNvSpPr>
              <p:nvPr/>
            </p:nvSpPr>
            <p:spPr bwMode="auto">
              <a:xfrm>
                <a:off x="6834188" y="3878262"/>
                <a:ext cx="4351306" cy="39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ru-RU" sz="2100" b="1" dirty="0" smtClean="0">
                    <a:solidFill>
                      <a:schemeClr val="accent4"/>
                    </a:solidFill>
                  </a:rPr>
                  <a:t>Workforce planning options</a:t>
                </a:r>
                <a:endParaRPr kumimoji="0" lang="ru-RU" altLang="ru-RU" sz="1800" b="0" i="0" u="none" strike="noStrike" cap="none" normalizeH="0" baseline="0" dirty="0">
                  <a:ln>
                    <a:noFill/>
                  </a:ln>
                  <a:solidFill>
                    <a:schemeClr val="accent4"/>
                  </a:solidFill>
                  <a:effectLst/>
                </a:endParaRPr>
              </a:p>
            </p:txBody>
          </p:sp>
          <p:sp>
            <p:nvSpPr>
              <p:cNvPr id="6" name="Rectangle 321">
                <a:extLst>
                  <a:ext uri="{FF2B5EF4-FFF2-40B4-BE49-F238E27FC236}">
                    <a16:creationId xmlns:a16="http://schemas.microsoft.com/office/drawing/2014/main" id="{BE1207A1-A1A8-4718-A291-627207F28CED}"/>
                  </a:ext>
                </a:extLst>
              </p:cNvPr>
              <p:cNvSpPr>
                <a:spLocks noChangeArrowheads="1"/>
              </p:cNvSpPr>
              <p:nvPr/>
            </p:nvSpPr>
            <p:spPr bwMode="auto">
              <a:xfrm>
                <a:off x="6834188" y="2383404"/>
                <a:ext cx="4913107" cy="39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ru-RU" sz="2100" b="1" dirty="0" smtClean="0">
                    <a:solidFill>
                      <a:srgbClr val="7C7E80"/>
                    </a:solidFill>
                  </a:rPr>
                  <a:t>Conduct an impact assessment</a:t>
                </a:r>
                <a:endParaRPr kumimoji="0" lang="ru-RU" altLang="ru-RU" sz="1800" b="0" i="0" u="none" strike="noStrike" cap="none" normalizeH="0" baseline="0" dirty="0">
                  <a:ln>
                    <a:noFill/>
                  </a:ln>
                  <a:solidFill>
                    <a:schemeClr val="tx1"/>
                  </a:solidFill>
                  <a:effectLst/>
                </a:endParaRPr>
              </a:p>
            </p:txBody>
          </p:sp>
          <p:sp>
            <p:nvSpPr>
              <p:cNvPr id="7" name="Rectangle 322">
                <a:extLst>
                  <a:ext uri="{FF2B5EF4-FFF2-40B4-BE49-F238E27FC236}">
                    <a16:creationId xmlns:a16="http://schemas.microsoft.com/office/drawing/2014/main" id="{A2FE0ED6-F3C3-4374-AFCB-1E607EF22858}"/>
                  </a:ext>
                </a:extLst>
              </p:cNvPr>
              <p:cNvSpPr>
                <a:spLocks noChangeArrowheads="1"/>
              </p:cNvSpPr>
              <p:nvPr/>
            </p:nvSpPr>
            <p:spPr bwMode="auto">
              <a:xfrm>
                <a:off x="6834188" y="919163"/>
                <a:ext cx="4296774" cy="39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ru-RU" sz="2100" b="1" dirty="0" smtClean="0">
                    <a:solidFill>
                      <a:schemeClr val="accent1"/>
                    </a:solidFill>
                  </a:rPr>
                  <a:t>Monitor workforce make-up</a:t>
                </a:r>
                <a:endParaRPr kumimoji="0" lang="ru-RU" altLang="ru-RU" sz="1800" b="0" i="0" u="none" strike="noStrike" cap="none" normalizeH="0" baseline="0" dirty="0">
                  <a:ln>
                    <a:noFill/>
                  </a:ln>
                  <a:solidFill>
                    <a:schemeClr val="accent1"/>
                  </a:solidFill>
                  <a:effectLst/>
                </a:endParaRPr>
              </a:p>
            </p:txBody>
          </p:sp>
        </p:grpSp>
        <p:grpSp>
          <p:nvGrpSpPr>
            <p:cNvPr id="8" name="Группа 415">
              <a:extLst>
                <a:ext uri="{FF2B5EF4-FFF2-40B4-BE49-F238E27FC236}">
                  <a16:creationId xmlns:a16="http://schemas.microsoft.com/office/drawing/2014/main" id="{4FD99E11-85CB-4804-A369-9F45D78CA6B7}"/>
                </a:ext>
              </a:extLst>
            </p:cNvPr>
            <p:cNvGrpSpPr/>
            <p:nvPr/>
          </p:nvGrpSpPr>
          <p:grpSpPr>
            <a:xfrm>
              <a:off x="0" y="1952586"/>
              <a:ext cx="1653093" cy="3308796"/>
              <a:chOff x="0" y="1493838"/>
              <a:chExt cx="2011363" cy="4025900"/>
            </a:xfrm>
          </p:grpSpPr>
          <p:sp>
            <p:nvSpPr>
              <p:cNvPr id="9" name="Freeform 323">
                <a:extLst>
                  <a:ext uri="{FF2B5EF4-FFF2-40B4-BE49-F238E27FC236}">
                    <a16:creationId xmlns:a16="http://schemas.microsoft.com/office/drawing/2014/main" id="{49E63881-B8E3-45B5-AC8E-AA9A4A13F67B}"/>
                  </a:ext>
                </a:extLst>
              </p:cNvPr>
              <p:cNvSpPr>
                <a:spLocks/>
              </p:cNvSpPr>
              <p:nvPr/>
            </p:nvSpPr>
            <p:spPr bwMode="auto">
              <a:xfrm>
                <a:off x="0" y="4929188"/>
                <a:ext cx="1420813" cy="590550"/>
              </a:xfrm>
              <a:custGeom>
                <a:avLst/>
                <a:gdLst>
                  <a:gd name="T0" fmla="*/ 342 w 342"/>
                  <a:gd name="T1" fmla="*/ 0 h 142"/>
                  <a:gd name="T2" fmla="*/ 0 w 342"/>
                  <a:gd name="T3" fmla="*/ 142 h 142"/>
                </a:gdLst>
                <a:ahLst/>
                <a:cxnLst>
                  <a:cxn ang="0">
                    <a:pos x="T0" y="T1"/>
                  </a:cxn>
                  <a:cxn ang="0">
                    <a:pos x="T2" y="T3"/>
                  </a:cxn>
                </a:cxnLst>
                <a:rect l="0" t="0" r="r" b="b"/>
                <a:pathLst>
                  <a:path w="342" h="142">
                    <a:moveTo>
                      <a:pt x="342" y="0"/>
                    </a:moveTo>
                    <a:cubicBezTo>
                      <a:pt x="248" y="95"/>
                      <a:pt x="124" y="142"/>
                      <a:pt x="0" y="142"/>
                    </a:cubicBezTo>
                  </a:path>
                </a:pathLst>
              </a:custGeom>
              <a:solidFill>
                <a:srgbClr val="FFFFFF"/>
              </a:solidFill>
              <a:ln w="100013"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0" name="Freeform 324">
                <a:extLst>
                  <a:ext uri="{FF2B5EF4-FFF2-40B4-BE49-F238E27FC236}">
                    <a16:creationId xmlns:a16="http://schemas.microsoft.com/office/drawing/2014/main" id="{C85DE902-43A6-49CF-8AB0-312AA4D24171}"/>
                  </a:ext>
                </a:extLst>
              </p:cNvPr>
              <p:cNvSpPr>
                <a:spLocks/>
              </p:cNvSpPr>
              <p:nvPr/>
            </p:nvSpPr>
            <p:spPr bwMode="auto">
              <a:xfrm>
                <a:off x="1420813" y="3506788"/>
                <a:ext cx="590550" cy="1422400"/>
              </a:xfrm>
              <a:custGeom>
                <a:avLst/>
                <a:gdLst>
                  <a:gd name="T0" fmla="*/ 142 w 142"/>
                  <a:gd name="T1" fmla="*/ 0 h 342"/>
                  <a:gd name="T2" fmla="*/ 0 w 142"/>
                  <a:gd name="T3" fmla="*/ 342 h 342"/>
                </a:gdLst>
                <a:ahLst/>
                <a:cxnLst>
                  <a:cxn ang="0">
                    <a:pos x="T0" y="T1"/>
                  </a:cxn>
                  <a:cxn ang="0">
                    <a:pos x="T2" y="T3"/>
                  </a:cxn>
                </a:cxnLst>
                <a:rect l="0" t="0" r="r" b="b"/>
                <a:pathLst>
                  <a:path w="142" h="342">
                    <a:moveTo>
                      <a:pt x="142" y="0"/>
                    </a:moveTo>
                    <a:cubicBezTo>
                      <a:pt x="142" y="134"/>
                      <a:pt x="88" y="255"/>
                      <a:pt x="0" y="342"/>
                    </a:cubicBezTo>
                  </a:path>
                </a:pathLst>
              </a:custGeom>
              <a:noFill/>
              <a:ln w="10001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1" name="Freeform 325">
                <a:extLst>
                  <a:ext uri="{FF2B5EF4-FFF2-40B4-BE49-F238E27FC236}">
                    <a16:creationId xmlns:a16="http://schemas.microsoft.com/office/drawing/2014/main" id="{DB199958-8472-4683-8D35-3EE2BC70677B}"/>
                  </a:ext>
                </a:extLst>
              </p:cNvPr>
              <p:cNvSpPr>
                <a:spLocks/>
              </p:cNvSpPr>
              <p:nvPr/>
            </p:nvSpPr>
            <p:spPr bwMode="auto">
              <a:xfrm>
                <a:off x="1420813" y="2084388"/>
                <a:ext cx="590550" cy="1422400"/>
              </a:xfrm>
              <a:custGeom>
                <a:avLst/>
                <a:gdLst>
                  <a:gd name="T0" fmla="*/ 0 w 142"/>
                  <a:gd name="T1" fmla="*/ 0 h 342"/>
                  <a:gd name="T2" fmla="*/ 142 w 142"/>
                  <a:gd name="T3" fmla="*/ 342 h 342"/>
                </a:gdLst>
                <a:ahLst/>
                <a:cxnLst>
                  <a:cxn ang="0">
                    <a:pos x="T0" y="T1"/>
                  </a:cxn>
                  <a:cxn ang="0">
                    <a:pos x="T2" y="T3"/>
                  </a:cxn>
                </a:cxnLst>
                <a:rect l="0" t="0" r="r" b="b"/>
                <a:pathLst>
                  <a:path w="142" h="342">
                    <a:moveTo>
                      <a:pt x="0" y="0"/>
                    </a:moveTo>
                    <a:cubicBezTo>
                      <a:pt x="95" y="94"/>
                      <a:pt x="142" y="218"/>
                      <a:pt x="142" y="342"/>
                    </a:cubicBezTo>
                  </a:path>
                </a:pathLst>
              </a:custGeom>
              <a:noFill/>
              <a:ln w="100013" cap="flat">
                <a:solidFill>
                  <a:srgbClr val="7C7E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2" name="Freeform 326">
                <a:extLst>
                  <a:ext uri="{FF2B5EF4-FFF2-40B4-BE49-F238E27FC236}">
                    <a16:creationId xmlns:a16="http://schemas.microsoft.com/office/drawing/2014/main" id="{0509A261-B121-45CF-A223-B90BC440AB79}"/>
                  </a:ext>
                </a:extLst>
              </p:cNvPr>
              <p:cNvSpPr>
                <a:spLocks/>
              </p:cNvSpPr>
              <p:nvPr/>
            </p:nvSpPr>
            <p:spPr bwMode="auto">
              <a:xfrm>
                <a:off x="0" y="1493838"/>
                <a:ext cx="1420813" cy="590550"/>
              </a:xfrm>
              <a:custGeom>
                <a:avLst/>
                <a:gdLst>
                  <a:gd name="T0" fmla="*/ 0 w 342"/>
                  <a:gd name="T1" fmla="*/ 0 h 142"/>
                  <a:gd name="T2" fmla="*/ 342 w 342"/>
                  <a:gd name="T3" fmla="*/ 142 h 142"/>
                </a:gdLst>
                <a:ahLst/>
                <a:cxnLst>
                  <a:cxn ang="0">
                    <a:pos x="T0" y="T1"/>
                  </a:cxn>
                  <a:cxn ang="0">
                    <a:pos x="T2" y="T3"/>
                  </a:cxn>
                </a:cxnLst>
                <a:rect l="0" t="0" r="r" b="b"/>
                <a:pathLst>
                  <a:path w="342" h="142">
                    <a:moveTo>
                      <a:pt x="0" y="0"/>
                    </a:moveTo>
                    <a:cubicBezTo>
                      <a:pt x="134" y="0"/>
                      <a:pt x="255" y="54"/>
                      <a:pt x="342" y="142"/>
                    </a:cubicBezTo>
                  </a:path>
                </a:pathLst>
              </a:custGeom>
              <a:solidFill>
                <a:srgbClr val="FFFFFF"/>
              </a:solidFill>
              <a:ln w="100013"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13" name="Группа 411">
              <a:extLst>
                <a:ext uri="{FF2B5EF4-FFF2-40B4-BE49-F238E27FC236}">
                  <a16:creationId xmlns:a16="http://schemas.microsoft.com/office/drawing/2014/main" id="{D109F2CC-1C15-4727-8092-EB0D02043162}"/>
                </a:ext>
              </a:extLst>
            </p:cNvPr>
            <p:cNvGrpSpPr/>
            <p:nvPr/>
          </p:nvGrpSpPr>
          <p:grpSpPr>
            <a:xfrm>
              <a:off x="751525" y="1836464"/>
              <a:ext cx="3067421" cy="3541039"/>
              <a:chOff x="914400" y="1352550"/>
              <a:chExt cx="3732213" cy="4308476"/>
            </a:xfrm>
          </p:grpSpPr>
          <p:sp>
            <p:nvSpPr>
              <p:cNvPr id="14" name="Freeform 327">
                <a:extLst>
                  <a:ext uri="{FF2B5EF4-FFF2-40B4-BE49-F238E27FC236}">
                    <a16:creationId xmlns:a16="http://schemas.microsoft.com/office/drawing/2014/main" id="{B51F0C15-C71C-4239-90B2-9D4322991FB4}"/>
                  </a:ext>
                </a:extLst>
              </p:cNvPr>
              <p:cNvSpPr>
                <a:spLocks noEditPoints="1"/>
              </p:cNvSpPr>
              <p:nvPr/>
            </p:nvSpPr>
            <p:spPr bwMode="auto">
              <a:xfrm>
                <a:off x="930275" y="1352550"/>
                <a:ext cx="3662363" cy="225425"/>
              </a:xfrm>
              <a:custGeom>
                <a:avLst/>
                <a:gdLst>
                  <a:gd name="T0" fmla="*/ 3 w 881"/>
                  <a:gd name="T1" fmla="*/ 43 h 54"/>
                  <a:gd name="T2" fmla="*/ 10 w 881"/>
                  <a:gd name="T3" fmla="*/ 53 h 54"/>
                  <a:gd name="T4" fmla="*/ 7 w 881"/>
                  <a:gd name="T5" fmla="*/ 54 h 54"/>
                  <a:gd name="T6" fmla="*/ 41 w 881"/>
                  <a:gd name="T7" fmla="*/ 20 h 54"/>
                  <a:gd name="T8" fmla="*/ 49 w 881"/>
                  <a:gd name="T9" fmla="*/ 22 h 54"/>
                  <a:gd name="T10" fmla="*/ 44 w 881"/>
                  <a:gd name="T11" fmla="*/ 31 h 54"/>
                  <a:gd name="T12" fmla="*/ 869 w 881"/>
                  <a:gd name="T13" fmla="*/ 6 h 54"/>
                  <a:gd name="T14" fmla="*/ 881 w 881"/>
                  <a:gd name="T15" fmla="*/ 6 h 54"/>
                  <a:gd name="T16" fmla="*/ 875 w 881"/>
                  <a:gd name="T17" fmla="*/ 12 h 54"/>
                  <a:gd name="T18" fmla="*/ 831 w 881"/>
                  <a:gd name="T19" fmla="*/ 0 h 54"/>
                  <a:gd name="T20" fmla="*/ 837 w 881"/>
                  <a:gd name="T21" fmla="*/ 6 h 54"/>
                  <a:gd name="T22" fmla="*/ 825 w 881"/>
                  <a:gd name="T23" fmla="*/ 6 h 54"/>
                  <a:gd name="T24" fmla="*/ 787 w 881"/>
                  <a:gd name="T25" fmla="*/ 0 h 54"/>
                  <a:gd name="T26" fmla="*/ 787 w 881"/>
                  <a:gd name="T27" fmla="*/ 12 h 54"/>
                  <a:gd name="T28" fmla="*/ 737 w 881"/>
                  <a:gd name="T29" fmla="*/ 6 h 54"/>
                  <a:gd name="T30" fmla="*/ 749 w 881"/>
                  <a:gd name="T31" fmla="*/ 6 h 54"/>
                  <a:gd name="T32" fmla="*/ 743 w 881"/>
                  <a:gd name="T33" fmla="*/ 12 h 54"/>
                  <a:gd name="T34" fmla="*/ 699 w 881"/>
                  <a:gd name="T35" fmla="*/ 0 h 54"/>
                  <a:gd name="T36" fmla="*/ 705 w 881"/>
                  <a:gd name="T37" fmla="*/ 6 h 54"/>
                  <a:gd name="T38" fmla="*/ 693 w 881"/>
                  <a:gd name="T39" fmla="*/ 6 h 54"/>
                  <a:gd name="T40" fmla="*/ 655 w 881"/>
                  <a:gd name="T41" fmla="*/ 0 h 54"/>
                  <a:gd name="T42" fmla="*/ 655 w 881"/>
                  <a:gd name="T43" fmla="*/ 12 h 54"/>
                  <a:gd name="T44" fmla="*/ 605 w 881"/>
                  <a:gd name="T45" fmla="*/ 6 h 54"/>
                  <a:gd name="T46" fmla="*/ 617 w 881"/>
                  <a:gd name="T47" fmla="*/ 6 h 54"/>
                  <a:gd name="T48" fmla="*/ 611 w 881"/>
                  <a:gd name="T49" fmla="*/ 12 h 54"/>
                  <a:gd name="T50" fmla="*/ 567 w 881"/>
                  <a:gd name="T51" fmla="*/ 0 h 54"/>
                  <a:gd name="T52" fmla="*/ 573 w 881"/>
                  <a:gd name="T53" fmla="*/ 6 h 54"/>
                  <a:gd name="T54" fmla="*/ 561 w 881"/>
                  <a:gd name="T55" fmla="*/ 6 h 54"/>
                  <a:gd name="T56" fmla="*/ 523 w 881"/>
                  <a:gd name="T57" fmla="*/ 0 h 54"/>
                  <a:gd name="T58" fmla="*/ 523 w 881"/>
                  <a:gd name="T59" fmla="*/ 12 h 54"/>
                  <a:gd name="T60" fmla="*/ 473 w 881"/>
                  <a:gd name="T61" fmla="*/ 6 h 54"/>
                  <a:gd name="T62" fmla="*/ 485 w 881"/>
                  <a:gd name="T63" fmla="*/ 6 h 54"/>
                  <a:gd name="T64" fmla="*/ 479 w 881"/>
                  <a:gd name="T65" fmla="*/ 12 h 54"/>
                  <a:gd name="T66" fmla="*/ 435 w 881"/>
                  <a:gd name="T67" fmla="*/ 0 h 54"/>
                  <a:gd name="T68" fmla="*/ 441 w 881"/>
                  <a:gd name="T69" fmla="*/ 6 h 54"/>
                  <a:gd name="T70" fmla="*/ 429 w 881"/>
                  <a:gd name="T71" fmla="*/ 6 h 54"/>
                  <a:gd name="T72" fmla="*/ 391 w 881"/>
                  <a:gd name="T73" fmla="*/ 0 h 54"/>
                  <a:gd name="T74" fmla="*/ 391 w 881"/>
                  <a:gd name="T75" fmla="*/ 12 h 54"/>
                  <a:gd name="T76" fmla="*/ 341 w 881"/>
                  <a:gd name="T77" fmla="*/ 6 h 54"/>
                  <a:gd name="T78" fmla="*/ 353 w 881"/>
                  <a:gd name="T79" fmla="*/ 6 h 54"/>
                  <a:gd name="T80" fmla="*/ 347 w 881"/>
                  <a:gd name="T81" fmla="*/ 12 h 54"/>
                  <a:gd name="T82" fmla="*/ 303 w 881"/>
                  <a:gd name="T83" fmla="*/ 0 h 54"/>
                  <a:gd name="T84" fmla="*/ 309 w 881"/>
                  <a:gd name="T85" fmla="*/ 6 h 54"/>
                  <a:gd name="T86" fmla="*/ 297 w 881"/>
                  <a:gd name="T87" fmla="*/ 6 h 54"/>
                  <a:gd name="T88" fmla="*/ 259 w 881"/>
                  <a:gd name="T89" fmla="*/ 0 h 54"/>
                  <a:gd name="T90" fmla="*/ 259 w 881"/>
                  <a:gd name="T91" fmla="*/ 12 h 54"/>
                  <a:gd name="T92" fmla="*/ 209 w 881"/>
                  <a:gd name="T93" fmla="*/ 6 h 54"/>
                  <a:gd name="T94" fmla="*/ 221 w 881"/>
                  <a:gd name="T95" fmla="*/ 6 h 54"/>
                  <a:gd name="T96" fmla="*/ 215 w 881"/>
                  <a:gd name="T97" fmla="*/ 12 h 54"/>
                  <a:gd name="T98" fmla="*/ 171 w 881"/>
                  <a:gd name="T99" fmla="*/ 0 h 54"/>
                  <a:gd name="T100" fmla="*/ 177 w 881"/>
                  <a:gd name="T101" fmla="*/ 6 h 54"/>
                  <a:gd name="T102" fmla="*/ 165 w 881"/>
                  <a:gd name="T103" fmla="*/ 6 h 54"/>
                  <a:gd name="T104" fmla="*/ 127 w 881"/>
                  <a:gd name="T105" fmla="*/ 0 h 54"/>
                  <a:gd name="T106" fmla="*/ 127 w 881"/>
                  <a:gd name="T107" fmla="*/ 12 h 54"/>
                  <a:gd name="T108" fmla="*/ 77 w 881"/>
                  <a:gd name="T109" fmla="*/ 6 h 54"/>
                  <a:gd name="T110" fmla="*/ 89 w 881"/>
                  <a:gd name="T111" fmla="*/ 6 h 54"/>
                  <a:gd name="T112" fmla="*/ 83 w 881"/>
                  <a:gd name="T113"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1" h="54">
                    <a:moveTo>
                      <a:pt x="1" y="51"/>
                    </a:moveTo>
                    <a:cubicBezTo>
                      <a:pt x="0" y="48"/>
                      <a:pt x="1" y="45"/>
                      <a:pt x="3" y="43"/>
                    </a:cubicBezTo>
                    <a:cubicBezTo>
                      <a:pt x="3" y="43"/>
                      <a:pt x="3" y="43"/>
                      <a:pt x="3" y="43"/>
                    </a:cubicBezTo>
                    <a:cubicBezTo>
                      <a:pt x="6" y="41"/>
                      <a:pt x="10" y="42"/>
                      <a:pt x="12" y="45"/>
                    </a:cubicBezTo>
                    <a:cubicBezTo>
                      <a:pt x="12" y="45"/>
                      <a:pt x="12" y="45"/>
                      <a:pt x="12" y="45"/>
                    </a:cubicBezTo>
                    <a:cubicBezTo>
                      <a:pt x="13" y="48"/>
                      <a:pt x="12" y="51"/>
                      <a:pt x="10" y="53"/>
                    </a:cubicBezTo>
                    <a:cubicBezTo>
                      <a:pt x="10" y="53"/>
                      <a:pt x="10" y="53"/>
                      <a:pt x="10" y="53"/>
                    </a:cubicBezTo>
                    <a:cubicBezTo>
                      <a:pt x="9" y="54"/>
                      <a:pt x="8" y="54"/>
                      <a:pt x="7" y="54"/>
                    </a:cubicBezTo>
                    <a:cubicBezTo>
                      <a:pt x="7" y="54"/>
                      <a:pt x="7" y="54"/>
                      <a:pt x="7" y="54"/>
                    </a:cubicBezTo>
                    <a:cubicBezTo>
                      <a:pt x="5" y="54"/>
                      <a:pt x="3" y="53"/>
                      <a:pt x="1" y="51"/>
                    </a:cubicBezTo>
                    <a:close/>
                    <a:moveTo>
                      <a:pt x="39" y="28"/>
                    </a:moveTo>
                    <a:cubicBezTo>
                      <a:pt x="37" y="25"/>
                      <a:pt x="38" y="22"/>
                      <a:pt x="41" y="20"/>
                    </a:cubicBezTo>
                    <a:cubicBezTo>
                      <a:pt x="41" y="20"/>
                      <a:pt x="41" y="20"/>
                      <a:pt x="41" y="20"/>
                    </a:cubicBezTo>
                    <a:cubicBezTo>
                      <a:pt x="44" y="18"/>
                      <a:pt x="47" y="19"/>
                      <a:pt x="49" y="22"/>
                    </a:cubicBezTo>
                    <a:cubicBezTo>
                      <a:pt x="49" y="22"/>
                      <a:pt x="49" y="22"/>
                      <a:pt x="49" y="22"/>
                    </a:cubicBezTo>
                    <a:cubicBezTo>
                      <a:pt x="51" y="25"/>
                      <a:pt x="50" y="29"/>
                      <a:pt x="47" y="30"/>
                    </a:cubicBezTo>
                    <a:cubicBezTo>
                      <a:pt x="47" y="30"/>
                      <a:pt x="47" y="30"/>
                      <a:pt x="47" y="30"/>
                    </a:cubicBezTo>
                    <a:cubicBezTo>
                      <a:pt x="46" y="31"/>
                      <a:pt x="45" y="31"/>
                      <a:pt x="44" y="31"/>
                    </a:cubicBezTo>
                    <a:cubicBezTo>
                      <a:pt x="44" y="31"/>
                      <a:pt x="44" y="31"/>
                      <a:pt x="44" y="31"/>
                    </a:cubicBezTo>
                    <a:cubicBezTo>
                      <a:pt x="42" y="31"/>
                      <a:pt x="40" y="30"/>
                      <a:pt x="39" y="28"/>
                    </a:cubicBezTo>
                    <a:close/>
                    <a:moveTo>
                      <a:pt x="869" y="6"/>
                    </a:moveTo>
                    <a:cubicBezTo>
                      <a:pt x="869" y="3"/>
                      <a:pt x="871" y="0"/>
                      <a:pt x="875" y="0"/>
                    </a:cubicBezTo>
                    <a:cubicBezTo>
                      <a:pt x="875" y="0"/>
                      <a:pt x="875" y="0"/>
                      <a:pt x="875" y="0"/>
                    </a:cubicBezTo>
                    <a:cubicBezTo>
                      <a:pt x="878" y="0"/>
                      <a:pt x="881" y="3"/>
                      <a:pt x="881" y="6"/>
                    </a:cubicBezTo>
                    <a:cubicBezTo>
                      <a:pt x="881" y="6"/>
                      <a:pt x="881" y="6"/>
                      <a:pt x="881" y="6"/>
                    </a:cubicBezTo>
                    <a:cubicBezTo>
                      <a:pt x="881" y="9"/>
                      <a:pt x="878" y="12"/>
                      <a:pt x="875" y="12"/>
                    </a:cubicBezTo>
                    <a:cubicBezTo>
                      <a:pt x="875" y="12"/>
                      <a:pt x="875" y="12"/>
                      <a:pt x="875" y="12"/>
                    </a:cubicBezTo>
                    <a:cubicBezTo>
                      <a:pt x="871" y="12"/>
                      <a:pt x="869" y="9"/>
                      <a:pt x="869" y="6"/>
                    </a:cubicBezTo>
                    <a:close/>
                    <a:moveTo>
                      <a:pt x="825" y="6"/>
                    </a:moveTo>
                    <a:cubicBezTo>
                      <a:pt x="825" y="3"/>
                      <a:pt x="827" y="0"/>
                      <a:pt x="831" y="0"/>
                    </a:cubicBezTo>
                    <a:cubicBezTo>
                      <a:pt x="831" y="0"/>
                      <a:pt x="831" y="0"/>
                      <a:pt x="831" y="0"/>
                    </a:cubicBezTo>
                    <a:cubicBezTo>
                      <a:pt x="834" y="0"/>
                      <a:pt x="837" y="3"/>
                      <a:pt x="837" y="6"/>
                    </a:cubicBezTo>
                    <a:cubicBezTo>
                      <a:pt x="837" y="6"/>
                      <a:pt x="837" y="6"/>
                      <a:pt x="837" y="6"/>
                    </a:cubicBezTo>
                    <a:cubicBezTo>
                      <a:pt x="837" y="9"/>
                      <a:pt x="834" y="12"/>
                      <a:pt x="831" y="12"/>
                    </a:cubicBezTo>
                    <a:cubicBezTo>
                      <a:pt x="831" y="12"/>
                      <a:pt x="831" y="12"/>
                      <a:pt x="831" y="12"/>
                    </a:cubicBezTo>
                    <a:cubicBezTo>
                      <a:pt x="827" y="12"/>
                      <a:pt x="825" y="9"/>
                      <a:pt x="825" y="6"/>
                    </a:cubicBezTo>
                    <a:close/>
                    <a:moveTo>
                      <a:pt x="781" y="6"/>
                    </a:moveTo>
                    <a:cubicBezTo>
                      <a:pt x="781" y="3"/>
                      <a:pt x="783" y="0"/>
                      <a:pt x="787" y="0"/>
                    </a:cubicBezTo>
                    <a:cubicBezTo>
                      <a:pt x="787" y="0"/>
                      <a:pt x="787" y="0"/>
                      <a:pt x="787" y="0"/>
                    </a:cubicBezTo>
                    <a:cubicBezTo>
                      <a:pt x="790" y="0"/>
                      <a:pt x="793" y="3"/>
                      <a:pt x="793" y="6"/>
                    </a:cubicBezTo>
                    <a:cubicBezTo>
                      <a:pt x="793" y="6"/>
                      <a:pt x="793" y="6"/>
                      <a:pt x="793" y="6"/>
                    </a:cubicBezTo>
                    <a:cubicBezTo>
                      <a:pt x="793" y="9"/>
                      <a:pt x="790" y="12"/>
                      <a:pt x="787" y="12"/>
                    </a:cubicBezTo>
                    <a:cubicBezTo>
                      <a:pt x="787" y="12"/>
                      <a:pt x="787" y="12"/>
                      <a:pt x="787" y="12"/>
                    </a:cubicBezTo>
                    <a:cubicBezTo>
                      <a:pt x="783" y="12"/>
                      <a:pt x="781" y="9"/>
                      <a:pt x="781" y="6"/>
                    </a:cubicBezTo>
                    <a:close/>
                    <a:moveTo>
                      <a:pt x="737" y="6"/>
                    </a:moveTo>
                    <a:cubicBezTo>
                      <a:pt x="737" y="3"/>
                      <a:pt x="739" y="0"/>
                      <a:pt x="743" y="0"/>
                    </a:cubicBezTo>
                    <a:cubicBezTo>
                      <a:pt x="743" y="0"/>
                      <a:pt x="743" y="0"/>
                      <a:pt x="743" y="0"/>
                    </a:cubicBezTo>
                    <a:cubicBezTo>
                      <a:pt x="746" y="0"/>
                      <a:pt x="749" y="3"/>
                      <a:pt x="749" y="6"/>
                    </a:cubicBezTo>
                    <a:cubicBezTo>
                      <a:pt x="749" y="6"/>
                      <a:pt x="749" y="6"/>
                      <a:pt x="749" y="6"/>
                    </a:cubicBezTo>
                    <a:cubicBezTo>
                      <a:pt x="749" y="9"/>
                      <a:pt x="746" y="12"/>
                      <a:pt x="743" y="12"/>
                    </a:cubicBezTo>
                    <a:cubicBezTo>
                      <a:pt x="743" y="12"/>
                      <a:pt x="743" y="12"/>
                      <a:pt x="743" y="12"/>
                    </a:cubicBezTo>
                    <a:cubicBezTo>
                      <a:pt x="739" y="12"/>
                      <a:pt x="737" y="9"/>
                      <a:pt x="737" y="6"/>
                    </a:cubicBezTo>
                    <a:close/>
                    <a:moveTo>
                      <a:pt x="693" y="6"/>
                    </a:moveTo>
                    <a:cubicBezTo>
                      <a:pt x="693" y="3"/>
                      <a:pt x="695" y="0"/>
                      <a:pt x="699" y="0"/>
                    </a:cubicBezTo>
                    <a:cubicBezTo>
                      <a:pt x="699" y="0"/>
                      <a:pt x="699" y="0"/>
                      <a:pt x="699" y="0"/>
                    </a:cubicBezTo>
                    <a:cubicBezTo>
                      <a:pt x="702" y="0"/>
                      <a:pt x="705" y="3"/>
                      <a:pt x="705" y="6"/>
                    </a:cubicBezTo>
                    <a:cubicBezTo>
                      <a:pt x="705" y="6"/>
                      <a:pt x="705" y="6"/>
                      <a:pt x="705" y="6"/>
                    </a:cubicBezTo>
                    <a:cubicBezTo>
                      <a:pt x="705" y="9"/>
                      <a:pt x="702" y="12"/>
                      <a:pt x="699" y="12"/>
                    </a:cubicBezTo>
                    <a:cubicBezTo>
                      <a:pt x="699" y="12"/>
                      <a:pt x="699" y="12"/>
                      <a:pt x="699" y="12"/>
                    </a:cubicBezTo>
                    <a:cubicBezTo>
                      <a:pt x="695" y="12"/>
                      <a:pt x="693" y="9"/>
                      <a:pt x="693" y="6"/>
                    </a:cubicBezTo>
                    <a:close/>
                    <a:moveTo>
                      <a:pt x="649" y="6"/>
                    </a:moveTo>
                    <a:cubicBezTo>
                      <a:pt x="649" y="3"/>
                      <a:pt x="651" y="0"/>
                      <a:pt x="655" y="0"/>
                    </a:cubicBezTo>
                    <a:cubicBezTo>
                      <a:pt x="655" y="0"/>
                      <a:pt x="655" y="0"/>
                      <a:pt x="655" y="0"/>
                    </a:cubicBezTo>
                    <a:cubicBezTo>
                      <a:pt x="658" y="0"/>
                      <a:pt x="661" y="3"/>
                      <a:pt x="661" y="6"/>
                    </a:cubicBezTo>
                    <a:cubicBezTo>
                      <a:pt x="661" y="6"/>
                      <a:pt x="661" y="6"/>
                      <a:pt x="661" y="6"/>
                    </a:cubicBezTo>
                    <a:cubicBezTo>
                      <a:pt x="661" y="9"/>
                      <a:pt x="658" y="12"/>
                      <a:pt x="655" y="12"/>
                    </a:cubicBezTo>
                    <a:cubicBezTo>
                      <a:pt x="655" y="12"/>
                      <a:pt x="655" y="12"/>
                      <a:pt x="655" y="12"/>
                    </a:cubicBezTo>
                    <a:cubicBezTo>
                      <a:pt x="651" y="12"/>
                      <a:pt x="649" y="9"/>
                      <a:pt x="649" y="6"/>
                    </a:cubicBezTo>
                    <a:close/>
                    <a:moveTo>
                      <a:pt x="605" y="6"/>
                    </a:moveTo>
                    <a:cubicBezTo>
                      <a:pt x="605" y="3"/>
                      <a:pt x="607" y="0"/>
                      <a:pt x="611" y="0"/>
                    </a:cubicBezTo>
                    <a:cubicBezTo>
                      <a:pt x="611" y="0"/>
                      <a:pt x="611" y="0"/>
                      <a:pt x="611" y="0"/>
                    </a:cubicBezTo>
                    <a:cubicBezTo>
                      <a:pt x="614" y="0"/>
                      <a:pt x="617" y="3"/>
                      <a:pt x="617" y="6"/>
                    </a:cubicBezTo>
                    <a:cubicBezTo>
                      <a:pt x="617" y="6"/>
                      <a:pt x="617" y="6"/>
                      <a:pt x="617" y="6"/>
                    </a:cubicBezTo>
                    <a:cubicBezTo>
                      <a:pt x="617" y="9"/>
                      <a:pt x="614" y="12"/>
                      <a:pt x="611" y="12"/>
                    </a:cubicBezTo>
                    <a:cubicBezTo>
                      <a:pt x="611" y="12"/>
                      <a:pt x="611" y="12"/>
                      <a:pt x="611" y="12"/>
                    </a:cubicBezTo>
                    <a:cubicBezTo>
                      <a:pt x="607" y="12"/>
                      <a:pt x="605" y="9"/>
                      <a:pt x="605" y="6"/>
                    </a:cubicBezTo>
                    <a:close/>
                    <a:moveTo>
                      <a:pt x="561" y="6"/>
                    </a:moveTo>
                    <a:cubicBezTo>
                      <a:pt x="561" y="3"/>
                      <a:pt x="563" y="0"/>
                      <a:pt x="567" y="0"/>
                    </a:cubicBezTo>
                    <a:cubicBezTo>
                      <a:pt x="567" y="0"/>
                      <a:pt x="567" y="0"/>
                      <a:pt x="567" y="0"/>
                    </a:cubicBezTo>
                    <a:cubicBezTo>
                      <a:pt x="570" y="0"/>
                      <a:pt x="573" y="3"/>
                      <a:pt x="573" y="6"/>
                    </a:cubicBezTo>
                    <a:cubicBezTo>
                      <a:pt x="573" y="6"/>
                      <a:pt x="573" y="6"/>
                      <a:pt x="573" y="6"/>
                    </a:cubicBezTo>
                    <a:cubicBezTo>
                      <a:pt x="573" y="9"/>
                      <a:pt x="570" y="12"/>
                      <a:pt x="567" y="12"/>
                    </a:cubicBezTo>
                    <a:cubicBezTo>
                      <a:pt x="567" y="12"/>
                      <a:pt x="567" y="12"/>
                      <a:pt x="567" y="12"/>
                    </a:cubicBezTo>
                    <a:cubicBezTo>
                      <a:pt x="563" y="12"/>
                      <a:pt x="561" y="9"/>
                      <a:pt x="561" y="6"/>
                    </a:cubicBezTo>
                    <a:close/>
                    <a:moveTo>
                      <a:pt x="517" y="6"/>
                    </a:moveTo>
                    <a:cubicBezTo>
                      <a:pt x="517" y="3"/>
                      <a:pt x="519" y="0"/>
                      <a:pt x="523" y="0"/>
                    </a:cubicBezTo>
                    <a:cubicBezTo>
                      <a:pt x="523" y="0"/>
                      <a:pt x="523" y="0"/>
                      <a:pt x="523" y="0"/>
                    </a:cubicBezTo>
                    <a:cubicBezTo>
                      <a:pt x="526" y="0"/>
                      <a:pt x="529" y="3"/>
                      <a:pt x="529" y="6"/>
                    </a:cubicBezTo>
                    <a:cubicBezTo>
                      <a:pt x="529" y="6"/>
                      <a:pt x="529" y="6"/>
                      <a:pt x="529" y="6"/>
                    </a:cubicBezTo>
                    <a:cubicBezTo>
                      <a:pt x="529" y="9"/>
                      <a:pt x="526" y="12"/>
                      <a:pt x="523" y="12"/>
                    </a:cubicBezTo>
                    <a:cubicBezTo>
                      <a:pt x="523" y="12"/>
                      <a:pt x="523" y="12"/>
                      <a:pt x="523" y="12"/>
                    </a:cubicBezTo>
                    <a:cubicBezTo>
                      <a:pt x="519" y="12"/>
                      <a:pt x="517" y="9"/>
                      <a:pt x="517" y="6"/>
                    </a:cubicBezTo>
                    <a:close/>
                    <a:moveTo>
                      <a:pt x="473" y="6"/>
                    </a:moveTo>
                    <a:cubicBezTo>
                      <a:pt x="473" y="3"/>
                      <a:pt x="475" y="0"/>
                      <a:pt x="479" y="0"/>
                    </a:cubicBezTo>
                    <a:cubicBezTo>
                      <a:pt x="479" y="0"/>
                      <a:pt x="479" y="0"/>
                      <a:pt x="479" y="0"/>
                    </a:cubicBezTo>
                    <a:cubicBezTo>
                      <a:pt x="482" y="0"/>
                      <a:pt x="485" y="3"/>
                      <a:pt x="485" y="6"/>
                    </a:cubicBezTo>
                    <a:cubicBezTo>
                      <a:pt x="485" y="6"/>
                      <a:pt x="485" y="6"/>
                      <a:pt x="485" y="6"/>
                    </a:cubicBezTo>
                    <a:cubicBezTo>
                      <a:pt x="485" y="9"/>
                      <a:pt x="482" y="12"/>
                      <a:pt x="479" y="12"/>
                    </a:cubicBezTo>
                    <a:cubicBezTo>
                      <a:pt x="479" y="12"/>
                      <a:pt x="479" y="12"/>
                      <a:pt x="479" y="12"/>
                    </a:cubicBezTo>
                    <a:cubicBezTo>
                      <a:pt x="475" y="12"/>
                      <a:pt x="473" y="9"/>
                      <a:pt x="473" y="6"/>
                    </a:cubicBezTo>
                    <a:close/>
                    <a:moveTo>
                      <a:pt x="429" y="6"/>
                    </a:moveTo>
                    <a:cubicBezTo>
                      <a:pt x="429" y="3"/>
                      <a:pt x="431" y="0"/>
                      <a:pt x="435" y="0"/>
                    </a:cubicBezTo>
                    <a:cubicBezTo>
                      <a:pt x="435" y="0"/>
                      <a:pt x="435" y="0"/>
                      <a:pt x="435" y="0"/>
                    </a:cubicBezTo>
                    <a:cubicBezTo>
                      <a:pt x="438" y="0"/>
                      <a:pt x="441" y="3"/>
                      <a:pt x="441" y="6"/>
                    </a:cubicBezTo>
                    <a:cubicBezTo>
                      <a:pt x="441" y="6"/>
                      <a:pt x="441" y="6"/>
                      <a:pt x="441" y="6"/>
                    </a:cubicBezTo>
                    <a:cubicBezTo>
                      <a:pt x="441" y="9"/>
                      <a:pt x="438" y="12"/>
                      <a:pt x="435" y="12"/>
                    </a:cubicBezTo>
                    <a:cubicBezTo>
                      <a:pt x="435" y="12"/>
                      <a:pt x="435" y="12"/>
                      <a:pt x="435" y="12"/>
                    </a:cubicBezTo>
                    <a:cubicBezTo>
                      <a:pt x="431" y="12"/>
                      <a:pt x="429" y="9"/>
                      <a:pt x="429" y="6"/>
                    </a:cubicBezTo>
                    <a:close/>
                    <a:moveTo>
                      <a:pt x="385" y="6"/>
                    </a:moveTo>
                    <a:cubicBezTo>
                      <a:pt x="385" y="3"/>
                      <a:pt x="387" y="0"/>
                      <a:pt x="391" y="0"/>
                    </a:cubicBezTo>
                    <a:cubicBezTo>
                      <a:pt x="391" y="0"/>
                      <a:pt x="391" y="0"/>
                      <a:pt x="391" y="0"/>
                    </a:cubicBezTo>
                    <a:cubicBezTo>
                      <a:pt x="394" y="0"/>
                      <a:pt x="397" y="3"/>
                      <a:pt x="397" y="6"/>
                    </a:cubicBezTo>
                    <a:cubicBezTo>
                      <a:pt x="397" y="6"/>
                      <a:pt x="397" y="6"/>
                      <a:pt x="397" y="6"/>
                    </a:cubicBezTo>
                    <a:cubicBezTo>
                      <a:pt x="397" y="9"/>
                      <a:pt x="394" y="12"/>
                      <a:pt x="391" y="12"/>
                    </a:cubicBezTo>
                    <a:cubicBezTo>
                      <a:pt x="391" y="12"/>
                      <a:pt x="391" y="12"/>
                      <a:pt x="391" y="12"/>
                    </a:cubicBezTo>
                    <a:cubicBezTo>
                      <a:pt x="387" y="12"/>
                      <a:pt x="385" y="9"/>
                      <a:pt x="385" y="6"/>
                    </a:cubicBezTo>
                    <a:close/>
                    <a:moveTo>
                      <a:pt x="341" y="6"/>
                    </a:moveTo>
                    <a:cubicBezTo>
                      <a:pt x="341" y="3"/>
                      <a:pt x="343" y="0"/>
                      <a:pt x="347" y="0"/>
                    </a:cubicBezTo>
                    <a:cubicBezTo>
                      <a:pt x="347" y="0"/>
                      <a:pt x="347" y="0"/>
                      <a:pt x="347" y="0"/>
                    </a:cubicBezTo>
                    <a:cubicBezTo>
                      <a:pt x="350" y="0"/>
                      <a:pt x="353" y="3"/>
                      <a:pt x="353" y="6"/>
                    </a:cubicBezTo>
                    <a:cubicBezTo>
                      <a:pt x="353" y="6"/>
                      <a:pt x="353" y="6"/>
                      <a:pt x="353" y="6"/>
                    </a:cubicBezTo>
                    <a:cubicBezTo>
                      <a:pt x="353" y="9"/>
                      <a:pt x="350" y="12"/>
                      <a:pt x="347" y="12"/>
                    </a:cubicBezTo>
                    <a:cubicBezTo>
                      <a:pt x="347" y="12"/>
                      <a:pt x="347" y="12"/>
                      <a:pt x="347" y="12"/>
                    </a:cubicBezTo>
                    <a:cubicBezTo>
                      <a:pt x="343" y="12"/>
                      <a:pt x="341" y="9"/>
                      <a:pt x="341" y="6"/>
                    </a:cubicBezTo>
                    <a:close/>
                    <a:moveTo>
                      <a:pt x="297" y="6"/>
                    </a:moveTo>
                    <a:cubicBezTo>
                      <a:pt x="297" y="3"/>
                      <a:pt x="299" y="0"/>
                      <a:pt x="303" y="0"/>
                    </a:cubicBezTo>
                    <a:cubicBezTo>
                      <a:pt x="303" y="0"/>
                      <a:pt x="303" y="0"/>
                      <a:pt x="303" y="0"/>
                    </a:cubicBezTo>
                    <a:cubicBezTo>
                      <a:pt x="306" y="0"/>
                      <a:pt x="309" y="3"/>
                      <a:pt x="309" y="6"/>
                    </a:cubicBezTo>
                    <a:cubicBezTo>
                      <a:pt x="309" y="6"/>
                      <a:pt x="309" y="6"/>
                      <a:pt x="309" y="6"/>
                    </a:cubicBezTo>
                    <a:cubicBezTo>
                      <a:pt x="309" y="9"/>
                      <a:pt x="306" y="12"/>
                      <a:pt x="303" y="12"/>
                    </a:cubicBezTo>
                    <a:cubicBezTo>
                      <a:pt x="303" y="12"/>
                      <a:pt x="303" y="12"/>
                      <a:pt x="303" y="12"/>
                    </a:cubicBezTo>
                    <a:cubicBezTo>
                      <a:pt x="299" y="12"/>
                      <a:pt x="297" y="9"/>
                      <a:pt x="297" y="6"/>
                    </a:cubicBezTo>
                    <a:close/>
                    <a:moveTo>
                      <a:pt x="253" y="6"/>
                    </a:moveTo>
                    <a:cubicBezTo>
                      <a:pt x="253" y="3"/>
                      <a:pt x="255" y="0"/>
                      <a:pt x="259" y="0"/>
                    </a:cubicBezTo>
                    <a:cubicBezTo>
                      <a:pt x="259" y="0"/>
                      <a:pt x="259" y="0"/>
                      <a:pt x="259" y="0"/>
                    </a:cubicBezTo>
                    <a:cubicBezTo>
                      <a:pt x="262" y="0"/>
                      <a:pt x="265" y="3"/>
                      <a:pt x="265" y="6"/>
                    </a:cubicBezTo>
                    <a:cubicBezTo>
                      <a:pt x="265" y="6"/>
                      <a:pt x="265" y="6"/>
                      <a:pt x="265" y="6"/>
                    </a:cubicBezTo>
                    <a:cubicBezTo>
                      <a:pt x="265" y="9"/>
                      <a:pt x="262" y="12"/>
                      <a:pt x="259" y="12"/>
                    </a:cubicBezTo>
                    <a:cubicBezTo>
                      <a:pt x="259" y="12"/>
                      <a:pt x="259" y="12"/>
                      <a:pt x="259" y="12"/>
                    </a:cubicBezTo>
                    <a:cubicBezTo>
                      <a:pt x="255" y="12"/>
                      <a:pt x="253" y="9"/>
                      <a:pt x="253" y="6"/>
                    </a:cubicBezTo>
                    <a:close/>
                    <a:moveTo>
                      <a:pt x="209" y="6"/>
                    </a:moveTo>
                    <a:cubicBezTo>
                      <a:pt x="209" y="3"/>
                      <a:pt x="211" y="0"/>
                      <a:pt x="215" y="0"/>
                    </a:cubicBezTo>
                    <a:cubicBezTo>
                      <a:pt x="215" y="0"/>
                      <a:pt x="215" y="0"/>
                      <a:pt x="215" y="0"/>
                    </a:cubicBezTo>
                    <a:cubicBezTo>
                      <a:pt x="218" y="0"/>
                      <a:pt x="221" y="3"/>
                      <a:pt x="221" y="6"/>
                    </a:cubicBezTo>
                    <a:cubicBezTo>
                      <a:pt x="221" y="6"/>
                      <a:pt x="221" y="6"/>
                      <a:pt x="221" y="6"/>
                    </a:cubicBezTo>
                    <a:cubicBezTo>
                      <a:pt x="221" y="9"/>
                      <a:pt x="218" y="12"/>
                      <a:pt x="215" y="12"/>
                    </a:cubicBezTo>
                    <a:cubicBezTo>
                      <a:pt x="215" y="12"/>
                      <a:pt x="215" y="12"/>
                      <a:pt x="215" y="12"/>
                    </a:cubicBezTo>
                    <a:cubicBezTo>
                      <a:pt x="211" y="12"/>
                      <a:pt x="209" y="9"/>
                      <a:pt x="209" y="6"/>
                    </a:cubicBezTo>
                    <a:close/>
                    <a:moveTo>
                      <a:pt x="165" y="6"/>
                    </a:moveTo>
                    <a:cubicBezTo>
                      <a:pt x="165" y="3"/>
                      <a:pt x="167" y="0"/>
                      <a:pt x="171" y="0"/>
                    </a:cubicBezTo>
                    <a:cubicBezTo>
                      <a:pt x="171" y="0"/>
                      <a:pt x="171" y="0"/>
                      <a:pt x="171" y="0"/>
                    </a:cubicBezTo>
                    <a:cubicBezTo>
                      <a:pt x="174" y="0"/>
                      <a:pt x="177" y="3"/>
                      <a:pt x="177" y="6"/>
                    </a:cubicBezTo>
                    <a:cubicBezTo>
                      <a:pt x="177" y="6"/>
                      <a:pt x="177" y="6"/>
                      <a:pt x="177" y="6"/>
                    </a:cubicBezTo>
                    <a:cubicBezTo>
                      <a:pt x="177" y="9"/>
                      <a:pt x="174" y="12"/>
                      <a:pt x="171" y="12"/>
                    </a:cubicBezTo>
                    <a:cubicBezTo>
                      <a:pt x="171" y="12"/>
                      <a:pt x="171" y="12"/>
                      <a:pt x="171" y="12"/>
                    </a:cubicBezTo>
                    <a:cubicBezTo>
                      <a:pt x="167" y="12"/>
                      <a:pt x="165" y="9"/>
                      <a:pt x="165" y="6"/>
                    </a:cubicBezTo>
                    <a:close/>
                    <a:moveTo>
                      <a:pt x="121" y="6"/>
                    </a:moveTo>
                    <a:cubicBezTo>
                      <a:pt x="121" y="3"/>
                      <a:pt x="123" y="0"/>
                      <a:pt x="127" y="0"/>
                    </a:cubicBezTo>
                    <a:cubicBezTo>
                      <a:pt x="127" y="0"/>
                      <a:pt x="127" y="0"/>
                      <a:pt x="127" y="0"/>
                    </a:cubicBezTo>
                    <a:cubicBezTo>
                      <a:pt x="130" y="0"/>
                      <a:pt x="133" y="3"/>
                      <a:pt x="133" y="6"/>
                    </a:cubicBezTo>
                    <a:cubicBezTo>
                      <a:pt x="133" y="6"/>
                      <a:pt x="133" y="6"/>
                      <a:pt x="133" y="6"/>
                    </a:cubicBezTo>
                    <a:cubicBezTo>
                      <a:pt x="133" y="9"/>
                      <a:pt x="130" y="12"/>
                      <a:pt x="127" y="12"/>
                    </a:cubicBezTo>
                    <a:cubicBezTo>
                      <a:pt x="127" y="12"/>
                      <a:pt x="127" y="12"/>
                      <a:pt x="127" y="12"/>
                    </a:cubicBezTo>
                    <a:cubicBezTo>
                      <a:pt x="123" y="12"/>
                      <a:pt x="121" y="9"/>
                      <a:pt x="121" y="6"/>
                    </a:cubicBezTo>
                    <a:close/>
                    <a:moveTo>
                      <a:pt x="77" y="6"/>
                    </a:moveTo>
                    <a:cubicBezTo>
                      <a:pt x="77" y="3"/>
                      <a:pt x="79" y="0"/>
                      <a:pt x="83" y="0"/>
                    </a:cubicBezTo>
                    <a:cubicBezTo>
                      <a:pt x="83" y="0"/>
                      <a:pt x="83" y="0"/>
                      <a:pt x="83" y="0"/>
                    </a:cubicBezTo>
                    <a:cubicBezTo>
                      <a:pt x="86" y="0"/>
                      <a:pt x="89" y="3"/>
                      <a:pt x="89" y="6"/>
                    </a:cubicBezTo>
                    <a:cubicBezTo>
                      <a:pt x="89" y="6"/>
                      <a:pt x="89" y="6"/>
                      <a:pt x="89" y="6"/>
                    </a:cubicBezTo>
                    <a:cubicBezTo>
                      <a:pt x="89" y="9"/>
                      <a:pt x="86" y="12"/>
                      <a:pt x="83" y="12"/>
                    </a:cubicBezTo>
                    <a:cubicBezTo>
                      <a:pt x="83" y="12"/>
                      <a:pt x="83" y="12"/>
                      <a:pt x="83" y="12"/>
                    </a:cubicBezTo>
                    <a:cubicBezTo>
                      <a:pt x="79" y="12"/>
                      <a:pt x="77" y="9"/>
                      <a:pt x="77" y="6"/>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5" name="Freeform 328">
                <a:extLst>
                  <a:ext uri="{FF2B5EF4-FFF2-40B4-BE49-F238E27FC236}">
                    <a16:creationId xmlns:a16="http://schemas.microsoft.com/office/drawing/2014/main" id="{D4656644-E884-4952-A07F-703BFD77CC8E}"/>
                  </a:ext>
                </a:extLst>
              </p:cNvPr>
              <p:cNvSpPr>
                <a:spLocks noEditPoints="1"/>
              </p:cNvSpPr>
              <p:nvPr/>
            </p:nvSpPr>
            <p:spPr bwMode="auto">
              <a:xfrm>
                <a:off x="914400" y="5424488"/>
                <a:ext cx="3656013" cy="236538"/>
              </a:xfrm>
              <a:custGeom>
                <a:avLst/>
                <a:gdLst>
                  <a:gd name="T0" fmla="*/ 874 w 880"/>
                  <a:gd name="T1" fmla="*/ 45 h 57"/>
                  <a:gd name="T2" fmla="*/ 874 w 880"/>
                  <a:gd name="T3" fmla="*/ 57 h 57"/>
                  <a:gd name="T4" fmla="*/ 824 w 880"/>
                  <a:gd name="T5" fmla="*/ 51 h 57"/>
                  <a:gd name="T6" fmla="*/ 836 w 880"/>
                  <a:gd name="T7" fmla="*/ 51 h 57"/>
                  <a:gd name="T8" fmla="*/ 830 w 880"/>
                  <a:gd name="T9" fmla="*/ 57 h 57"/>
                  <a:gd name="T10" fmla="*/ 786 w 880"/>
                  <a:gd name="T11" fmla="*/ 45 h 57"/>
                  <a:gd name="T12" fmla="*/ 792 w 880"/>
                  <a:gd name="T13" fmla="*/ 51 h 57"/>
                  <a:gd name="T14" fmla="*/ 780 w 880"/>
                  <a:gd name="T15" fmla="*/ 51 h 57"/>
                  <a:gd name="T16" fmla="*/ 742 w 880"/>
                  <a:gd name="T17" fmla="*/ 45 h 57"/>
                  <a:gd name="T18" fmla="*/ 742 w 880"/>
                  <a:gd name="T19" fmla="*/ 57 h 57"/>
                  <a:gd name="T20" fmla="*/ 692 w 880"/>
                  <a:gd name="T21" fmla="*/ 51 h 57"/>
                  <a:gd name="T22" fmla="*/ 704 w 880"/>
                  <a:gd name="T23" fmla="*/ 51 h 57"/>
                  <a:gd name="T24" fmla="*/ 698 w 880"/>
                  <a:gd name="T25" fmla="*/ 57 h 57"/>
                  <a:gd name="T26" fmla="*/ 654 w 880"/>
                  <a:gd name="T27" fmla="*/ 45 h 57"/>
                  <a:gd name="T28" fmla="*/ 660 w 880"/>
                  <a:gd name="T29" fmla="*/ 51 h 57"/>
                  <a:gd name="T30" fmla="*/ 648 w 880"/>
                  <a:gd name="T31" fmla="*/ 51 h 57"/>
                  <a:gd name="T32" fmla="*/ 610 w 880"/>
                  <a:gd name="T33" fmla="*/ 45 h 57"/>
                  <a:gd name="T34" fmla="*/ 610 w 880"/>
                  <a:gd name="T35" fmla="*/ 57 h 57"/>
                  <a:gd name="T36" fmla="*/ 560 w 880"/>
                  <a:gd name="T37" fmla="*/ 51 h 57"/>
                  <a:gd name="T38" fmla="*/ 572 w 880"/>
                  <a:gd name="T39" fmla="*/ 51 h 57"/>
                  <a:gd name="T40" fmla="*/ 566 w 880"/>
                  <a:gd name="T41" fmla="*/ 57 h 57"/>
                  <a:gd name="T42" fmla="*/ 522 w 880"/>
                  <a:gd name="T43" fmla="*/ 45 h 57"/>
                  <a:gd name="T44" fmla="*/ 528 w 880"/>
                  <a:gd name="T45" fmla="*/ 51 h 57"/>
                  <a:gd name="T46" fmla="*/ 516 w 880"/>
                  <a:gd name="T47" fmla="*/ 51 h 57"/>
                  <a:gd name="T48" fmla="*/ 478 w 880"/>
                  <a:gd name="T49" fmla="*/ 45 h 57"/>
                  <a:gd name="T50" fmla="*/ 478 w 880"/>
                  <a:gd name="T51" fmla="*/ 57 h 57"/>
                  <a:gd name="T52" fmla="*/ 428 w 880"/>
                  <a:gd name="T53" fmla="*/ 51 h 57"/>
                  <a:gd name="T54" fmla="*/ 440 w 880"/>
                  <a:gd name="T55" fmla="*/ 51 h 57"/>
                  <a:gd name="T56" fmla="*/ 434 w 880"/>
                  <a:gd name="T57" fmla="*/ 57 h 57"/>
                  <a:gd name="T58" fmla="*/ 390 w 880"/>
                  <a:gd name="T59" fmla="*/ 45 h 57"/>
                  <a:gd name="T60" fmla="*/ 396 w 880"/>
                  <a:gd name="T61" fmla="*/ 51 h 57"/>
                  <a:gd name="T62" fmla="*/ 384 w 880"/>
                  <a:gd name="T63" fmla="*/ 51 h 57"/>
                  <a:gd name="T64" fmla="*/ 346 w 880"/>
                  <a:gd name="T65" fmla="*/ 45 h 57"/>
                  <a:gd name="T66" fmla="*/ 346 w 880"/>
                  <a:gd name="T67" fmla="*/ 57 h 57"/>
                  <a:gd name="T68" fmla="*/ 296 w 880"/>
                  <a:gd name="T69" fmla="*/ 51 h 57"/>
                  <a:gd name="T70" fmla="*/ 308 w 880"/>
                  <a:gd name="T71" fmla="*/ 51 h 57"/>
                  <a:gd name="T72" fmla="*/ 302 w 880"/>
                  <a:gd name="T73" fmla="*/ 57 h 57"/>
                  <a:gd name="T74" fmla="*/ 258 w 880"/>
                  <a:gd name="T75" fmla="*/ 45 h 57"/>
                  <a:gd name="T76" fmla="*/ 264 w 880"/>
                  <a:gd name="T77" fmla="*/ 51 h 57"/>
                  <a:gd name="T78" fmla="*/ 252 w 880"/>
                  <a:gd name="T79" fmla="*/ 51 h 57"/>
                  <a:gd name="T80" fmla="*/ 214 w 880"/>
                  <a:gd name="T81" fmla="*/ 45 h 57"/>
                  <a:gd name="T82" fmla="*/ 214 w 880"/>
                  <a:gd name="T83" fmla="*/ 57 h 57"/>
                  <a:gd name="T84" fmla="*/ 164 w 880"/>
                  <a:gd name="T85" fmla="*/ 51 h 57"/>
                  <a:gd name="T86" fmla="*/ 176 w 880"/>
                  <a:gd name="T87" fmla="*/ 51 h 57"/>
                  <a:gd name="T88" fmla="*/ 170 w 880"/>
                  <a:gd name="T89" fmla="*/ 57 h 57"/>
                  <a:gd name="T90" fmla="*/ 126 w 880"/>
                  <a:gd name="T91" fmla="*/ 45 h 57"/>
                  <a:gd name="T92" fmla="*/ 132 w 880"/>
                  <a:gd name="T93" fmla="*/ 51 h 57"/>
                  <a:gd name="T94" fmla="*/ 120 w 880"/>
                  <a:gd name="T95" fmla="*/ 51 h 57"/>
                  <a:gd name="T96" fmla="*/ 82 w 880"/>
                  <a:gd name="T97" fmla="*/ 45 h 57"/>
                  <a:gd name="T98" fmla="*/ 82 w 880"/>
                  <a:gd name="T99" fmla="*/ 57 h 57"/>
                  <a:gd name="T100" fmla="*/ 41 w 880"/>
                  <a:gd name="T101" fmla="*/ 35 h 57"/>
                  <a:gd name="T102" fmla="*/ 47 w 880"/>
                  <a:gd name="T103" fmla="*/ 24 h 57"/>
                  <a:gd name="T104" fmla="*/ 49 w 880"/>
                  <a:gd name="T105" fmla="*/ 33 h 57"/>
                  <a:gd name="T106" fmla="*/ 41 w 880"/>
                  <a:gd name="T107" fmla="*/ 35 h 57"/>
                  <a:gd name="T108" fmla="*/ 1 w 880"/>
                  <a:gd name="T109" fmla="*/ 4 h 57"/>
                  <a:gd name="T110" fmla="*/ 12 w 880"/>
                  <a:gd name="T111" fmla="*/ 10 h 57"/>
                  <a:gd name="T112" fmla="*/ 6 w 880"/>
                  <a:gd name="T113"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0" h="57">
                    <a:moveTo>
                      <a:pt x="868" y="51"/>
                    </a:moveTo>
                    <a:cubicBezTo>
                      <a:pt x="868" y="48"/>
                      <a:pt x="871" y="45"/>
                      <a:pt x="874" y="45"/>
                    </a:cubicBezTo>
                    <a:cubicBezTo>
                      <a:pt x="874" y="45"/>
                      <a:pt x="874" y="45"/>
                      <a:pt x="874" y="45"/>
                    </a:cubicBezTo>
                    <a:cubicBezTo>
                      <a:pt x="877" y="45"/>
                      <a:pt x="880" y="48"/>
                      <a:pt x="880" y="51"/>
                    </a:cubicBezTo>
                    <a:cubicBezTo>
                      <a:pt x="880" y="51"/>
                      <a:pt x="880" y="51"/>
                      <a:pt x="880" y="51"/>
                    </a:cubicBezTo>
                    <a:cubicBezTo>
                      <a:pt x="880" y="54"/>
                      <a:pt x="877" y="57"/>
                      <a:pt x="874" y="57"/>
                    </a:cubicBezTo>
                    <a:cubicBezTo>
                      <a:pt x="874" y="57"/>
                      <a:pt x="874" y="57"/>
                      <a:pt x="874" y="57"/>
                    </a:cubicBezTo>
                    <a:cubicBezTo>
                      <a:pt x="871" y="57"/>
                      <a:pt x="868" y="54"/>
                      <a:pt x="868" y="51"/>
                    </a:cubicBezTo>
                    <a:close/>
                    <a:moveTo>
                      <a:pt x="824" y="51"/>
                    </a:moveTo>
                    <a:cubicBezTo>
                      <a:pt x="824" y="48"/>
                      <a:pt x="827" y="45"/>
                      <a:pt x="830" y="45"/>
                    </a:cubicBezTo>
                    <a:cubicBezTo>
                      <a:pt x="830" y="45"/>
                      <a:pt x="830" y="45"/>
                      <a:pt x="830" y="45"/>
                    </a:cubicBezTo>
                    <a:cubicBezTo>
                      <a:pt x="833" y="45"/>
                      <a:pt x="836" y="48"/>
                      <a:pt x="836" y="51"/>
                    </a:cubicBezTo>
                    <a:cubicBezTo>
                      <a:pt x="836" y="51"/>
                      <a:pt x="836" y="51"/>
                      <a:pt x="836" y="51"/>
                    </a:cubicBezTo>
                    <a:cubicBezTo>
                      <a:pt x="836" y="54"/>
                      <a:pt x="833" y="57"/>
                      <a:pt x="830" y="57"/>
                    </a:cubicBezTo>
                    <a:cubicBezTo>
                      <a:pt x="830" y="57"/>
                      <a:pt x="830" y="57"/>
                      <a:pt x="830" y="57"/>
                    </a:cubicBezTo>
                    <a:cubicBezTo>
                      <a:pt x="827" y="57"/>
                      <a:pt x="824" y="54"/>
                      <a:pt x="824" y="51"/>
                    </a:cubicBezTo>
                    <a:close/>
                    <a:moveTo>
                      <a:pt x="780" y="51"/>
                    </a:moveTo>
                    <a:cubicBezTo>
                      <a:pt x="780" y="48"/>
                      <a:pt x="783" y="45"/>
                      <a:pt x="786" y="45"/>
                    </a:cubicBezTo>
                    <a:cubicBezTo>
                      <a:pt x="786" y="45"/>
                      <a:pt x="786" y="45"/>
                      <a:pt x="786" y="45"/>
                    </a:cubicBezTo>
                    <a:cubicBezTo>
                      <a:pt x="789" y="45"/>
                      <a:pt x="792" y="48"/>
                      <a:pt x="792" y="51"/>
                    </a:cubicBezTo>
                    <a:cubicBezTo>
                      <a:pt x="792" y="51"/>
                      <a:pt x="792" y="51"/>
                      <a:pt x="792" y="51"/>
                    </a:cubicBezTo>
                    <a:cubicBezTo>
                      <a:pt x="792" y="54"/>
                      <a:pt x="789" y="57"/>
                      <a:pt x="786" y="57"/>
                    </a:cubicBezTo>
                    <a:cubicBezTo>
                      <a:pt x="786" y="57"/>
                      <a:pt x="786" y="57"/>
                      <a:pt x="786" y="57"/>
                    </a:cubicBezTo>
                    <a:cubicBezTo>
                      <a:pt x="783" y="57"/>
                      <a:pt x="780" y="54"/>
                      <a:pt x="780" y="51"/>
                    </a:cubicBezTo>
                    <a:close/>
                    <a:moveTo>
                      <a:pt x="736" y="51"/>
                    </a:moveTo>
                    <a:cubicBezTo>
                      <a:pt x="736" y="48"/>
                      <a:pt x="739" y="45"/>
                      <a:pt x="742" y="45"/>
                    </a:cubicBezTo>
                    <a:cubicBezTo>
                      <a:pt x="742" y="45"/>
                      <a:pt x="742" y="45"/>
                      <a:pt x="742" y="45"/>
                    </a:cubicBezTo>
                    <a:cubicBezTo>
                      <a:pt x="745" y="45"/>
                      <a:pt x="748" y="48"/>
                      <a:pt x="748" y="51"/>
                    </a:cubicBezTo>
                    <a:cubicBezTo>
                      <a:pt x="748" y="51"/>
                      <a:pt x="748" y="51"/>
                      <a:pt x="748" y="51"/>
                    </a:cubicBezTo>
                    <a:cubicBezTo>
                      <a:pt x="748" y="54"/>
                      <a:pt x="745" y="57"/>
                      <a:pt x="742" y="57"/>
                    </a:cubicBezTo>
                    <a:cubicBezTo>
                      <a:pt x="742" y="57"/>
                      <a:pt x="742" y="57"/>
                      <a:pt x="742" y="57"/>
                    </a:cubicBezTo>
                    <a:cubicBezTo>
                      <a:pt x="739" y="57"/>
                      <a:pt x="736" y="54"/>
                      <a:pt x="736" y="51"/>
                    </a:cubicBezTo>
                    <a:close/>
                    <a:moveTo>
                      <a:pt x="692" y="51"/>
                    </a:moveTo>
                    <a:cubicBezTo>
                      <a:pt x="692" y="48"/>
                      <a:pt x="695" y="45"/>
                      <a:pt x="698" y="45"/>
                    </a:cubicBezTo>
                    <a:cubicBezTo>
                      <a:pt x="698" y="45"/>
                      <a:pt x="698" y="45"/>
                      <a:pt x="698" y="45"/>
                    </a:cubicBezTo>
                    <a:cubicBezTo>
                      <a:pt x="701" y="45"/>
                      <a:pt x="704" y="48"/>
                      <a:pt x="704" y="51"/>
                    </a:cubicBezTo>
                    <a:cubicBezTo>
                      <a:pt x="704" y="51"/>
                      <a:pt x="704" y="51"/>
                      <a:pt x="704" y="51"/>
                    </a:cubicBezTo>
                    <a:cubicBezTo>
                      <a:pt x="704" y="54"/>
                      <a:pt x="701" y="57"/>
                      <a:pt x="698" y="57"/>
                    </a:cubicBezTo>
                    <a:cubicBezTo>
                      <a:pt x="698" y="57"/>
                      <a:pt x="698" y="57"/>
                      <a:pt x="698" y="57"/>
                    </a:cubicBezTo>
                    <a:cubicBezTo>
                      <a:pt x="695" y="57"/>
                      <a:pt x="692" y="54"/>
                      <a:pt x="692" y="51"/>
                    </a:cubicBezTo>
                    <a:close/>
                    <a:moveTo>
                      <a:pt x="648" y="51"/>
                    </a:moveTo>
                    <a:cubicBezTo>
                      <a:pt x="648" y="48"/>
                      <a:pt x="651" y="45"/>
                      <a:pt x="654" y="45"/>
                    </a:cubicBezTo>
                    <a:cubicBezTo>
                      <a:pt x="654" y="45"/>
                      <a:pt x="654" y="45"/>
                      <a:pt x="654" y="45"/>
                    </a:cubicBezTo>
                    <a:cubicBezTo>
                      <a:pt x="657" y="45"/>
                      <a:pt x="660" y="48"/>
                      <a:pt x="660" y="51"/>
                    </a:cubicBezTo>
                    <a:cubicBezTo>
                      <a:pt x="660" y="51"/>
                      <a:pt x="660" y="51"/>
                      <a:pt x="660" y="51"/>
                    </a:cubicBezTo>
                    <a:cubicBezTo>
                      <a:pt x="660" y="54"/>
                      <a:pt x="657" y="57"/>
                      <a:pt x="654" y="57"/>
                    </a:cubicBezTo>
                    <a:cubicBezTo>
                      <a:pt x="654" y="57"/>
                      <a:pt x="654" y="57"/>
                      <a:pt x="654" y="57"/>
                    </a:cubicBezTo>
                    <a:cubicBezTo>
                      <a:pt x="651" y="57"/>
                      <a:pt x="648" y="54"/>
                      <a:pt x="648" y="51"/>
                    </a:cubicBezTo>
                    <a:close/>
                    <a:moveTo>
                      <a:pt x="604" y="51"/>
                    </a:moveTo>
                    <a:cubicBezTo>
                      <a:pt x="604" y="48"/>
                      <a:pt x="607" y="45"/>
                      <a:pt x="610" y="45"/>
                    </a:cubicBezTo>
                    <a:cubicBezTo>
                      <a:pt x="610" y="45"/>
                      <a:pt x="610" y="45"/>
                      <a:pt x="610" y="45"/>
                    </a:cubicBezTo>
                    <a:cubicBezTo>
                      <a:pt x="613" y="45"/>
                      <a:pt x="616" y="48"/>
                      <a:pt x="616" y="51"/>
                    </a:cubicBezTo>
                    <a:cubicBezTo>
                      <a:pt x="616" y="51"/>
                      <a:pt x="616" y="51"/>
                      <a:pt x="616" y="51"/>
                    </a:cubicBezTo>
                    <a:cubicBezTo>
                      <a:pt x="616" y="54"/>
                      <a:pt x="613" y="57"/>
                      <a:pt x="610" y="57"/>
                    </a:cubicBezTo>
                    <a:cubicBezTo>
                      <a:pt x="610" y="57"/>
                      <a:pt x="610" y="57"/>
                      <a:pt x="610" y="57"/>
                    </a:cubicBezTo>
                    <a:cubicBezTo>
                      <a:pt x="607" y="57"/>
                      <a:pt x="604" y="54"/>
                      <a:pt x="604" y="51"/>
                    </a:cubicBezTo>
                    <a:close/>
                    <a:moveTo>
                      <a:pt x="560" y="51"/>
                    </a:moveTo>
                    <a:cubicBezTo>
                      <a:pt x="560" y="48"/>
                      <a:pt x="563" y="45"/>
                      <a:pt x="566" y="45"/>
                    </a:cubicBezTo>
                    <a:cubicBezTo>
                      <a:pt x="566" y="45"/>
                      <a:pt x="566" y="45"/>
                      <a:pt x="566" y="45"/>
                    </a:cubicBezTo>
                    <a:cubicBezTo>
                      <a:pt x="569" y="45"/>
                      <a:pt x="572" y="48"/>
                      <a:pt x="572" y="51"/>
                    </a:cubicBezTo>
                    <a:cubicBezTo>
                      <a:pt x="572" y="51"/>
                      <a:pt x="572" y="51"/>
                      <a:pt x="572" y="51"/>
                    </a:cubicBezTo>
                    <a:cubicBezTo>
                      <a:pt x="572" y="54"/>
                      <a:pt x="569" y="57"/>
                      <a:pt x="566" y="57"/>
                    </a:cubicBezTo>
                    <a:cubicBezTo>
                      <a:pt x="566" y="57"/>
                      <a:pt x="566" y="57"/>
                      <a:pt x="566" y="57"/>
                    </a:cubicBezTo>
                    <a:cubicBezTo>
                      <a:pt x="563" y="57"/>
                      <a:pt x="560" y="54"/>
                      <a:pt x="560" y="51"/>
                    </a:cubicBezTo>
                    <a:close/>
                    <a:moveTo>
                      <a:pt x="516" y="51"/>
                    </a:moveTo>
                    <a:cubicBezTo>
                      <a:pt x="516" y="48"/>
                      <a:pt x="519" y="45"/>
                      <a:pt x="522" y="45"/>
                    </a:cubicBezTo>
                    <a:cubicBezTo>
                      <a:pt x="522" y="45"/>
                      <a:pt x="522" y="45"/>
                      <a:pt x="522" y="45"/>
                    </a:cubicBezTo>
                    <a:cubicBezTo>
                      <a:pt x="525" y="45"/>
                      <a:pt x="528" y="48"/>
                      <a:pt x="528" y="51"/>
                    </a:cubicBezTo>
                    <a:cubicBezTo>
                      <a:pt x="528" y="51"/>
                      <a:pt x="528" y="51"/>
                      <a:pt x="528" y="51"/>
                    </a:cubicBezTo>
                    <a:cubicBezTo>
                      <a:pt x="528" y="54"/>
                      <a:pt x="525" y="57"/>
                      <a:pt x="522" y="57"/>
                    </a:cubicBezTo>
                    <a:cubicBezTo>
                      <a:pt x="522" y="57"/>
                      <a:pt x="522" y="57"/>
                      <a:pt x="522" y="57"/>
                    </a:cubicBezTo>
                    <a:cubicBezTo>
                      <a:pt x="519" y="57"/>
                      <a:pt x="516" y="54"/>
                      <a:pt x="516" y="51"/>
                    </a:cubicBezTo>
                    <a:close/>
                    <a:moveTo>
                      <a:pt x="472" y="51"/>
                    </a:moveTo>
                    <a:cubicBezTo>
                      <a:pt x="472" y="48"/>
                      <a:pt x="475" y="45"/>
                      <a:pt x="478" y="45"/>
                    </a:cubicBezTo>
                    <a:cubicBezTo>
                      <a:pt x="478" y="45"/>
                      <a:pt x="478" y="45"/>
                      <a:pt x="478" y="45"/>
                    </a:cubicBezTo>
                    <a:cubicBezTo>
                      <a:pt x="481" y="45"/>
                      <a:pt x="484" y="48"/>
                      <a:pt x="484" y="51"/>
                    </a:cubicBezTo>
                    <a:cubicBezTo>
                      <a:pt x="484" y="51"/>
                      <a:pt x="484" y="51"/>
                      <a:pt x="484" y="51"/>
                    </a:cubicBezTo>
                    <a:cubicBezTo>
                      <a:pt x="484" y="54"/>
                      <a:pt x="481" y="57"/>
                      <a:pt x="478" y="57"/>
                    </a:cubicBezTo>
                    <a:cubicBezTo>
                      <a:pt x="478" y="57"/>
                      <a:pt x="478" y="57"/>
                      <a:pt x="478" y="57"/>
                    </a:cubicBezTo>
                    <a:cubicBezTo>
                      <a:pt x="475" y="57"/>
                      <a:pt x="472" y="54"/>
                      <a:pt x="472" y="51"/>
                    </a:cubicBezTo>
                    <a:close/>
                    <a:moveTo>
                      <a:pt x="428" y="51"/>
                    </a:moveTo>
                    <a:cubicBezTo>
                      <a:pt x="428" y="48"/>
                      <a:pt x="431" y="45"/>
                      <a:pt x="434" y="45"/>
                    </a:cubicBezTo>
                    <a:cubicBezTo>
                      <a:pt x="434" y="45"/>
                      <a:pt x="434" y="45"/>
                      <a:pt x="434" y="45"/>
                    </a:cubicBezTo>
                    <a:cubicBezTo>
                      <a:pt x="437" y="45"/>
                      <a:pt x="440" y="48"/>
                      <a:pt x="440" y="51"/>
                    </a:cubicBezTo>
                    <a:cubicBezTo>
                      <a:pt x="440" y="51"/>
                      <a:pt x="440" y="51"/>
                      <a:pt x="440" y="51"/>
                    </a:cubicBezTo>
                    <a:cubicBezTo>
                      <a:pt x="440" y="54"/>
                      <a:pt x="437" y="57"/>
                      <a:pt x="434" y="57"/>
                    </a:cubicBezTo>
                    <a:cubicBezTo>
                      <a:pt x="434" y="57"/>
                      <a:pt x="434" y="57"/>
                      <a:pt x="434" y="57"/>
                    </a:cubicBezTo>
                    <a:cubicBezTo>
                      <a:pt x="431" y="57"/>
                      <a:pt x="428" y="54"/>
                      <a:pt x="428" y="51"/>
                    </a:cubicBezTo>
                    <a:close/>
                    <a:moveTo>
                      <a:pt x="384" y="51"/>
                    </a:moveTo>
                    <a:cubicBezTo>
                      <a:pt x="384" y="48"/>
                      <a:pt x="387" y="45"/>
                      <a:pt x="390" y="45"/>
                    </a:cubicBezTo>
                    <a:cubicBezTo>
                      <a:pt x="390" y="45"/>
                      <a:pt x="390" y="45"/>
                      <a:pt x="390" y="45"/>
                    </a:cubicBezTo>
                    <a:cubicBezTo>
                      <a:pt x="393" y="45"/>
                      <a:pt x="396" y="48"/>
                      <a:pt x="396" y="51"/>
                    </a:cubicBezTo>
                    <a:cubicBezTo>
                      <a:pt x="396" y="51"/>
                      <a:pt x="396" y="51"/>
                      <a:pt x="396" y="51"/>
                    </a:cubicBezTo>
                    <a:cubicBezTo>
                      <a:pt x="396" y="54"/>
                      <a:pt x="393" y="57"/>
                      <a:pt x="390" y="57"/>
                    </a:cubicBezTo>
                    <a:cubicBezTo>
                      <a:pt x="390" y="57"/>
                      <a:pt x="390" y="57"/>
                      <a:pt x="390" y="57"/>
                    </a:cubicBezTo>
                    <a:cubicBezTo>
                      <a:pt x="387" y="57"/>
                      <a:pt x="384" y="54"/>
                      <a:pt x="384" y="51"/>
                    </a:cubicBezTo>
                    <a:close/>
                    <a:moveTo>
                      <a:pt x="340" y="51"/>
                    </a:moveTo>
                    <a:cubicBezTo>
                      <a:pt x="340" y="48"/>
                      <a:pt x="343" y="45"/>
                      <a:pt x="346" y="45"/>
                    </a:cubicBezTo>
                    <a:cubicBezTo>
                      <a:pt x="346" y="45"/>
                      <a:pt x="346" y="45"/>
                      <a:pt x="346" y="45"/>
                    </a:cubicBezTo>
                    <a:cubicBezTo>
                      <a:pt x="349" y="45"/>
                      <a:pt x="352" y="48"/>
                      <a:pt x="352" y="51"/>
                    </a:cubicBezTo>
                    <a:cubicBezTo>
                      <a:pt x="352" y="51"/>
                      <a:pt x="352" y="51"/>
                      <a:pt x="352" y="51"/>
                    </a:cubicBezTo>
                    <a:cubicBezTo>
                      <a:pt x="352" y="54"/>
                      <a:pt x="349" y="57"/>
                      <a:pt x="346" y="57"/>
                    </a:cubicBezTo>
                    <a:cubicBezTo>
                      <a:pt x="346" y="57"/>
                      <a:pt x="346" y="57"/>
                      <a:pt x="346" y="57"/>
                    </a:cubicBezTo>
                    <a:cubicBezTo>
                      <a:pt x="343" y="57"/>
                      <a:pt x="340" y="54"/>
                      <a:pt x="340" y="51"/>
                    </a:cubicBezTo>
                    <a:close/>
                    <a:moveTo>
                      <a:pt x="296" y="51"/>
                    </a:moveTo>
                    <a:cubicBezTo>
                      <a:pt x="296" y="48"/>
                      <a:pt x="299" y="45"/>
                      <a:pt x="302" y="45"/>
                    </a:cubicBezTo>
                    <a:cubicBezTo>
                      <a:pt x="302" y="45"/>
                      <a:pt x="302" y="45"/>
                      <a:pt x="302" y="45"/>
                    </a:cubicBezTo>
                    <a:cubicBezTo>
                      <a:pt x="305" y="45"/>
                      <a:pt x="308" y="48"/>
                      <a:pt x="308" y="51"/>
                    </a:cubicBezTo>
                    <a:cubicBezTo>
                      <a:pt x="308" y="51"/>
                      <a:pt x="308" y="51"/>
                      <a:pt x="308" y="51"/>
                    </a:cubicBezTo>
                    <a:cubicBezTo>
                      <a:pt x="308" y="54"/>
                      <a:pt x="305" y="57"/>
                      <a:pt x="302" y="57"/>
                    </a:cubicBezTo>
                    <a:cubicBezTo>
                      <a:pt x="302" y="57"/>
                      <a:pt x="302" y="57"/>
                      <a:pt x="302" y="57"/>
                    </a:cubicBezTo>
                    <a:cubicBezTo>
                      <a:pt x="299" y="57"/>
                      <a:pt x="296" y="54"/>
                      <a:pt x="296" y="51"/>
                    </a:cubicBezTo>
                    <a:close/>
                    <a:moveTo>
                      <a:pt x="252" y="51"/>
                    </a:moveTo>
                    <a:cubicBezTo>
                      <a:pt x="252" y="48"/>
                      <a:pt x="255" y="45"/>
                      <a:pt x="258" y="45"/>
                    </a:cubicBezTo>
                    <a:cubicBezTo>
                      <a:pt x="258" y="45"/>
                      <a:pt x="258" y="45"/>
                      <a:pt x="258" y="45"/>
                    </a:cubicBezTo>
                    <a:cubicBezTo>
                      <a:pt x="261" y="45"/>
                      <a:pt x="264" y="48"/>
                      <a:pt x="264" y="51"/>
                    </a:cubicBezTo>
                    <a:cubicBezTo>
                      <a:pt x="264" y="51"/>
                      <a:pt x="264" y="51"/>
                      <a:pt x="264" y="51"/>
                    </a:cubicBezTo>
                    <a:cubicBezTo>
                      <a:pt x="264" y="54"/>
                      <a:pt x="261" y="57"/>
                      <a:pt x="258" y="57"/>
                    </a:cubicBezTo>
                    <a:cubicBezTo>
                      <a:pt x="258" y="57"/>
                      <a:pt x="258" y="57"/>
                      <a:pt x="258" y="57"/>
                    </a:cubicBezTo>
                    <a:cubicBezTo>
                      <a:pt x="255" y="57"/>
                      <a:pt x="252" y="54"/>
                      <a:pt x="252" y="51"/>
                    </a:cubicBezTo>
                    <a:close/>
                    <a:moveTo>
                      <a:pt x="208" y="51"/>
                    </a:moveTo>
                    <a:cubicBezTo>
                      <a:pt x="208" y="48"/>
                      <a:pt x="211" y="45"/>
                      <a:pt x="214" y="45"/>
                    </a:cubicBezTo>
                    <a:cubicBezTo>
                      <a:pt x="214" y="45"/>
                      <a:pt x="214" y="45"/>
                      <a:pt x="214" y="45"/>
                    </a:cubicBezTo>
                    <a:cubicBezTo>
                      <a:pt x="217" y="45"/>
                      <a:pt x="220" y="48"/>
                      <a:pt x="220" y="51"/>
                    </a:cubicBezTo>
                    <a:cubicBezTo>
                      <a:pt x="220" y="51"/>
                      <a:pt x="220" y="51"/>
                      <a:pt x="220" y="51"/>
                    </a:cubicBezTo>
                    <a:cubicBezTo>
                      <a:pt x="220" y="54"/>
                      <a:pt x="217" y="57"/>
                      <a:pt x="214" y="57"/>
                    </a:cubicBezTo>
                    <a:cubicBezTo>
                      <a:pt x="214" y="57"/>
                      <a:pt x="214" y="57"/>
                      <a:pt x="214" y="57"/>
                    </a:cubicBezTo>
                    <a:cubicBezTo>
                      <a:pt x="211" y="57"/>
                      <a:pt x="208" y="54"/>
                      <a:pt x="208" y="51"/>
                    </a:cubicBezTo>
                    <a:close/>
                    <a:moveTo>
                      <a:pt x="164" y="51"/>
                    </a:moveTo>
                    <a:cubicBezTo>
                      <a:pt x="164" y="48"/>
                      <a:pt x="167" y="45"/>
                      <a:pt x="170" y="45"/>
                    </a:cubicBezTo>
                    <a:cubicBezTo>
                      <a:pt x="170" y="45"/>
                      <a:pt x="170" y="45"/>
                      <a:pt x="170" y="45"/>
                    </a:cubicBezTo>
                    <a:cubicBezTo>
                      <a:pt x="173" y="45"/>
                      <a:pt x="176" y="48"/>
                      <a:pt x="176" y="51"/>
                    </a:cubicBezTo>
                    <a:cubicBezTo>
                      <a:pt x="176" y="51"/>
                      <a:pt x="176" y="51"/>
                      <a:pt x="176" y="51"/>
                    </a:cubicBezTo>
                    <a:cubicBezTo>
                      <a:pt x="176" y="54"/>
                      <a:pt x="173" y="57"/>
                      <a:pt x="170" y="57"/>
                    </a:cubicBezTo>
                    <a:cubicBezTo>
                      <a:pt x="170" y="57"/>
                      <a:pt x="170" y="57"/>
                      <a:pt x="170" y="57"/>
                    </a:cubicBezTo>
                    <a:cubicBezTo>
                      <a:pt x="167" y="57"/>
                      <a:pt x="164" y="54"/>
                      <a:pt x="164" y="51"/>
                    </a:cubicBezTo>
                    <a:close/>
                    <a:moveTo>
                      <a:pt x="120" y="51"/>
                    </a:moveTo>
                    <a:cubicBezTo>
                      <a:pt x="120" y="48"/>
                      <a:pt x="123" y="45"/>
                      <a:pt x="126" y="45"/>
                    </a:cubicBezTo>
                    <a:cubicBezTo>
                      <a:pt x="126" y="45"/>
                      <a:pt x="126" y="45"/>
                      <a:pt x="126" y="45"/>
                    </a:cubicBezTo>
                    <a:cubicBezTo>
                      <a:pt x="129" y="45"/>
                      <a:pt x="132" y="48"/>
                      <a:pt x="132" y="51"/>
                    </a:cubicBezTo>
                    <a:cubicBezTo>
                      <a:pt x="132" y="51"/>
                      <a:pt x="132" y="51"/>
                      <a:pt x="132" y="51"/>
                    </a:cubicBezTo>
                    <a:cubicBezTo>
                      <a:pt x="132" y="54"/>
                      <a:pt x="129" y="57"/>
                      <a:pt x="126" y="57"/>
                    </a:cubicBezTo>
                    <a:cubicBezTo>
                      <a:pt x="126" y="57"/>
                      <a:pt x="126" y="57"/>
                      <a:pt x="126" y="57"/>
                    </a:cubicBezTo>
                    <a:cubicBezTo>
                      <a:pt x="123" y="57"/>
                      <a:pt x="120" y="54"/>
                      <a:pt x="120" y="51"/>
                    </a:cubicBezTo>
                    <a:close/>
                    <a:moveTo>
                      <a:pt x="76" y="51"/>
                    </a:moveTo>
                    <a:cubicBezTo>
                      <a:pt x="76" y="48"/>
                      <a:pt x="79" y="45"/>
                      <a:pt x="82" y="45"/>
                    </a:cubicBezTo>
                    <a:cubicBezTo>
                      <a:pt x="82" y="45"/>
                      <a:pt x="82" y="45"/>
                      <a:pt x="82" y="45"/>
                    </a:cubicBezTo>
                    <a:cubicBezTo>
                      <a:pt x="85" y="45"/>
                      <a:pt x="88" y="48"/>
                      <a:pt x="88" y="51"/>
                    </a:cubicBezTo>
                    <a:cubicBezTo>
                      <a:pt x="88" y="51"/>
                      <a:pt x="88" y="51"/>
                      <a:pt x="88" y="51"/>
                    </a:cubicBezTo>
                    <a:cubicBezTo>
                      <a:pt x="88" y="54"/>
                      <a:pt x="85" y="57"/>
                      <a:pt x="82" y="57"/>
                    </a:cubicBezTo>
                    <a:cubicBezTo>
                      <a:pt x="82" y="57"/>
                      <a:pt x="82" y="57"/>
                      <a:pt x="82" y="57"/>
                    </a:cubicBezTo>
                    <a:cubicBezTo>
                      <a:pt x="79" y="57"/>
                      <a:pt x="76" y="54"/>
                      <a:pt x="76" y="51"/>
                    </a:cubicBezTo>
                    <a:close/>
                    <a:moveTo>
                      <a:pt x="41" y="35"/>
                    </a:moveTo>
                    <a:cubicBezTo>
                      <a:pt x="38" y="33"/>
                      <a:pt x="37" y="29"/>
                      <a:pt x="39" y="26"/>
                    </a:cubicBezTo>
                    <a:cubicBezTo>
                      <a:pt x="39" y="26"/>
                      <a:pt x="39" y="26"/>
                      <a:pt x="39" y="26"/>
                    </a:cubicBezTo>
                    <a:cubicBezTo>
                      <a:pt x="41" y="24"/>
                      <a:pt x="44" y="23"/>
                      <a:pt x="47" y="24"/>
                    </a:cubicBezTo>
                    <a:cubicBezTo>
                      <a:pt x="47" y="24"/>
                      <a:pt x="47" y="24"/>
                      <a:pt x="47" y="24"/>
                    </a:cubicBezTo>
                    <a:cubicBezTo>
                      <a:pt x="50" y="26"/>
                      <a:pt x="51" y="30"/>
                      <a:pt x="49" y="33"/>
                    </a:cubicBezTo>
                    <a:cubicBezTo>
                      <a:pt x="49" y="33"/>
                      <a:pt x="49" y="33"/>
                      <a:pt x="49" y="33"/>
                    </a:cubicBezTo>
                    <a:cubicBezTo>
                      <a:pt x="48" y="35"/>
                      <a:pt x="46" y="36"/>
                      <a:pt x="44" y="36"/>
                    </a:cubicBezTo>
                    <a:cubicBezTo>
                      <a:pt x="44" y="36"/>
                      <a:pt x="44" y="36"/>
                      <a:pt x="44" y="36"/>
                    </a:cubicBezTo>
                    <a:cubicBezTo>
                      <a:pt x="43" y="36"/>
                      <a:pt x="42" y="35"/>
                      <a:pt x="41" y="35"/>
                    </a:cubicBezTo>
                    <a:close/>
                    <a:moveTo>
                      <a:pt x="3" y="12"/>
                    </a:moveTo>
                    <a:cubicBezTo>
                      <a:pt x="0" y="10"/>
                      <a:pt x="0" y="6"/>
                      <a:pt x="1" y="4"/>
                    </a:cubicBezTo>
                    <a:cubicBezTo>
                      <a:pt x="1" y="4"/>
                      <a:pt x="1" y="4"/>
                      <a:pt x="1" y="4"/>
                    </a:cubicBezTo>
                    <a:cubicBezTo>
                      <a:pt x="3" y="1"/>
                      <a:pt x="7" y="0"/>
                      <a:pt x="10" y="2"/>
                    </a:cubicBezTo>
                    <a:cubicBezTo>
                      <a:pt x="10" y="2"/>
                      <a:pt x="10" y="2"/>
                      <a:pt x="10" y="2"/>
                    </a:cubicBezTo>
                    <a:cubicBezTo>
                      <a:pt x="12" y="3"/>
                      <a:pt x="13" y="7"/>
                      <a:pt x="12" y="10"/>
                    </a:cubicBezTo>
                    <a:cubicBezTo>
                      <a:pt x="12" y="10"/>
                      <a:pt x="12" y="10"/>
                      <a:pt x="12" y="10"/>
                    </a:cubicBezTo>
                    <a:cubicBezTo>
                      <a:pt x="10" y="12"/>
                      <a:pt x="8" y="13"/>
                      <a:pt x="6" y="13"/>
                    </a:cubicBezTo>
                    <a:cubicBezTo>
                      <a:pt x="6" y="13"/>
                      <a:pt x="6" y="13"/>
                      <a:pt x="6" y="13"/>
                    </a:cubicBezTo>
                    <a:cubicBezTo>
                      <a:pt x="5" y="13"/>
                      <a:pt x="4" y="12"/>
                      <a:pt x="3" y="1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6" name="Freeform 329">
                <a:extLst>
                  <a:ext uri="{FF2B5EF4-FFF2-40B4-BE49-F238E27FC236}">
                    <a16:creationId xmlns:a16="http://schemas.microsoft.com/office/drawing/2014/main" id="{6FBEA00C-2DD7-4151-BB25-32366ADB41B1}"/>
                  </a:ext>
                </a:extLst>
              </p:cNvPr>
              <p:cNvSpPr>
                <a:spLocks noEditPoints="1"/>
              </p:cNvSpPr>
              <p:nvPr/>
            </p:nvSpPr>
            <p:spPr bwMode="auto">
              <a:xfrm>
                <a:off x="2036763" y="2738438"/>
                <a:ext cx="2609850" cy="49213"/>
              </a:xfrm>
              <a:custGeom>
                <a:avLst/>
                <a:gdLst>
                  <a:gd name="T0" fmla="*/ 622 w 628"/>
                  <a:gd name="T1" fmla="*/ 0 h 12"/>
                  <a:gd name="T2" fmla="*/ 628 w 628"/>
                  <a:gd name="T3" fmla="*/ 6 h 12"/>
                  <a:gd name="T4" fmla="*/ 622 w 628"/>
                  <a:gd name="T5" fmla="*/ 12 h 12"/>
                  <a:gd name="T6" fmla="*/ 616 w 628"/>
                  <a:gd name="T7" fmla="*/ 6 h 12"/>
                  <a:gd name="T8" fmla="*/ 578 w 628"/>
                  <a:gd name="T9" fmla="*/ 0 h 12"/>
                  <a:gd name="T10" fmla="*/ 584 w 628"/>
                  <a:gd name="T11" fmla="*/ 6 h 12"/>
                  <a:gd name="T12" fmla="*/ 578 w 628"/>
                  <a:gd name="T13" fmla="*/ 12 h 12"/>
                  <a:gd name="T14" fmla="*/ 572 w 628"/>
                  <a:gd name="T15" fmla="*/ 6 h 12"/>
                  <a:gd name="T16" fmla="*/ 534 w 628"/>
                  <a:gd name="T17" fmla="*/ 0 h 12"/>
                  <a:gd name="T18" fmla="*/ 540 w 628"/>
                  <a:gd name="T19" fmla="*/ 6 h 12"/>
                  <a:gd name="T20" fmla="*/ 534 w 628"/>
                  <a:gd name="T21" fmla="*/ 12 h 12"/>
                  <a:gd name="T22" fmla="*/ 528 w 628"/>
                  <a:gd name="T23" fmla="*/ 6 h 12"/>
                  <a:gd name="T24" fmla="*/ 490 w 628"/>
                  <a:gd name="T25" fmla="*/ 0 h 12"/>
                  <a:gd name="T26" fmla="*/ 496 w 628"/>
                  <a:gd name="T27" fmla="*/ 6 h 12"/>
                  <a:gd name="T28" fmla="*/ 490 w 628"/>
                  <a:gd name="T29" fmla="*/ 12 h 12"/>
                  <a:gd name="T30" fmla="*/ 484 w 628"/>
                  <a:gd name="T31" fmla="*/ 6 h 12"/>
                  <a:gd name="T32" fmla="*/ 446 w 628"/>
                  <a:gd name="T33" fmla="*/ 0 h 12"/>
                  <a:gd name="T34" fmla="*/ 452 w 628"/>
                  <a:gd name="T35" fmla="*/ 6 h 12"/>
                  <a:gd name="T36" fmla="*/ 446 w 628"/>
                  <a:gd name="T37" fmla="*/ 12 h 12"/>
                  <a:gd name="T38" fmla="*/ 440 w 628"/>
                  <a:gd name="T39" fmla="*/ 6 h 12"/>
                  <a:gd name="T40" fmla="*/ 402 w 628"/>
                  <a:gd name="T41" fmla="*/ 0 h 12"/>
                  <a:gd name="T42" fmla="*/ 408 w 628"/>
                  <a:gd name="T43" fmla="*/ 6 h 12"/>
                  <a:gd name="T44" fmla="*/ 402 w 628"/>
                  <a:gd name="T45" fmla="*/ 12 h 12"/>
                  <a:gd name="T46" fmla="*/ 396 w 628"/>
                  <a:gd name="T47" fmla="*/ 6 h 12"/>
                  <a:gd name="T48" fmla="*/ 358 w 628"/>
                  <a:gd name="T49" fmla="*/ 0 h 12"/>
                  <a:gd name="T50" fmla="*/ 364 w 628"/>
                  <a:gd name="T51" fmla="*/ 6 h 12"/>
                  <a:gd name="T52" fmla="*/ 358 w 628"/>
                  <a:gd name="T53" fmla="*/ 12 h 12"/>
                  <a:gd name="T54" fmla="*/ 352 w 628"/>
                  <a:gd name="T55" fmla="*/ 6 h 12"/>
                  <a:gd name="T56" fmla="*/ 314 w 628"/>
                  <a:gd name="T57" fmla="*/ 0 h 12"/>
                  <a:gd name="T58" fmla="*/ 320 w 628"/>
                  <a:gd name="T59" fmla="*/ 6 h 12"/>
                  <a:gd name="T60" fmla="*/ 314 w 628"/>
                  <a:gd name="T61" fmla="*/ 12 h 12"/>
                  <a:gd name="T62" fmla="*/ 308 w 628"/>
                  <a:gd name="T63" fmla="*/ 6 h 12"/>
                  <a:gd name="T64" fmla="*/ 270 w 628"/>
                  <a:gd name="T65" fmla="*/ 0 h 12"/>
                  <a:gd name="T66" fmla="*/ 276 w 628"/>
                  <a:gd name="T67" fmla="*/ 6 h 12"/>
                  <a:gd name="T68" fmla="*/ 270 w 628"/>
                  <a:gd name="T69" fmla="*/ 12 h 12"/>
                  <a:gd name="T70" fmla="*/ 264 w 628"/>
                  <a:gd name="T71" fmla="*/ 6 h 12"/>
                  <a:gd name="T72" fmla="*/ 226 w 628"/>
                  <a:gd name="T73" fmla="*/ 0 h 12"/>
                  <a:gd name="T74" fmla="*/ 232 w 628"/>
                  <a:gd name="T75" fmla="*/ 6 h 12"/>
                  <a:gd name="T76" fmla="*/ 226 w 628"/>
                  <a:gd name="T77" fmla="*/ 12 h 12"/>
                  <a:gd name="T78" fmla="*/ 220 w 628"/>
                  <a:gd name="T79" fmla="*/ 6 h 12"/>
                  <a:gd name="T80" fmla="*/ 182 w 628"/>
                  <a:gd name="T81" fmla="*/ 0 h 12"/>
                  <a:gd name="T82" fmla="*/ 188 w 628"/>
                  <a:gd name="T83" fmla="*/ 6 h 12"/>
                  <a:gd name="T84" fmla="*/ 182 w 628"/>
                  <a:gd name="T85" fmla="*/ 12 h 12"/>
                  <a:gd name="T86" fmla="*/ 176 w 628"/>
                  <a:gd name="T87" fmla="*/ 6 h 12"/>
                  <a:gd name="T88" fmla="*/ 138 w 628"/>
                  <a:gd name="T89" fmla="*/ 0 h 12"/>
                  <a:gd name="T90" fmla="*/ 144 w 628"/>
                  <a:gd name="T91" fmla="*/ 6 h 12"/>
                  <a:gd name="T92" fmla="*/ 138 w 628"/>
                  <a:gd name="T93" fmla="*/ 12 h 12"/>
                  <a:gd name="T94" fmla="*/ 132 w 628"/>
                  <a:gd name="T95" fmla="*/ 6 h 12"/>
                  <a:gd name="T96" fmla="*/ 94 w 628"/>
                  <a:gd name="T97" fmla="*/ 0 h 12"/>
                  <a:gd name="T98" fmla="*/ 100 w 628"/>
                  <a:gd name="T99" fmla="*/ 6 h 12"/>
                  <a:gd name="T100" fmla="*/ 94 w 628"/>
                  <a:gd name="T101" fmla="*/ 12 h 12"/>
                  <a:gd name="T102" fmla="*/ 88 w 628"/>
                  <a:gd name="T103" fmla="*/ 6 h 12"/>
                  <a:gd name="T104" fmla="*/ 50 w 628"/>
                  <a:gd name="T105" fmla="*/ 0 h 12"/>
                  <a:gd name="T106" fmla="*/ 56 w 628"/>
                  <a:gd name="T107" fmla="*/ 6 h 12"/>
                  <a:gd name="T108" fmla="*/ 50 w 628"/>
                  <a:gd name="T109" fmla="*/ 12 h 12"/>
                  <a:gd name="T110" fmla="*/ 44 w 628"/>
                  <a:gd name="T111" fmla="*/ 6 h 12"/>
                  <a:gd name="T112" fmla="*/ 6 w 628"/>
                  <a:gd name="T113" fmla="*/ 0 h 12"/>
                  <a:gd name="T114" fmla="*/ 12 w 628"/>
                  <a:gd name="T115" fmla="*/ 6 h 12"/>
                  <a:gd name="T116" fmla="*/ 6 w 628"/>
                  <a:gd name="T117" fmla="*/ 12 h 12"/>
                  <a:gd name="T118" fmla="*/ 0 w 628"/>
                  <a:gd name="T1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8" h="12">
                    <a:moveTo>
                      <a:pt x="616" y="6"/>
                    </a:moveTo>
                    <a:cubicBezTo>
                      <a:pt x="616" y="2"/>
                      <a:pt x="619" y="0"/>
                      <a:pt x="622" y="0"/>
                    </a:cubicBezTo>
                    <a:cubicBezTo>
                      <a:pt x="622" y="0"/>
                      <a:pt x="622" y="0"/>
                      <a:pt x="622" y="0"/>
                    </a:cubicBezTo>
                    <a:cubicBezTo>
                      <a:pt x="625" y="0"/>
                      <a:pt x="628" y="2"/>
                      <a:pt x="628" y="6"/>
                    </a:cubicBezTo>
                    <a:cubicBezTo>
                      <a:pt x="628" y="6"/>
                      <a:pt x="628" y="6"/>
                      <a:pt x="628" y="6"/>
                    </a:cubicBezTo>
                    <a:cubicBezTo>
                      <a:pt x="628" y="9"/>
                      <a:pt x="625" y="12"/>
                      <a:pt x="622" y="12"/>
                    </a:cubicBezTo>
                    <a:cubicBezTo>
                      <a:pt x="622" y="12"/>
                      <a:pt x="622" y="12"/>
                      <a:pt x="622" y="12"/>
                    </a:cubicBezTo>
                    <a:cubicBezTo>
                      <a:pt x="619" y="12"/>
                      <a:pt x="616" y="9"/>
                      <a:pt x="616" y="6"/>
                    </a:cubicBezTo>
                    <a:close/>
                    <a:moveTo>
                      <a:pt x="572" y="6"/>
                    </a:moveTo>
                    <a:cubicBezTo>
                      <a:pt x="572" y="2"/>
                      <a:pt x="575" y="0"/>
                      <a:pt x="578" y="0"/>
                    </a:cubicBezTo>
                    <a:cubicBezTo>
                      <a:pt x="578" y="0"/>
                      <a:pt x="578" y="0"/>
                      <a:pt x="578" y="0"/>
                    </a:cubicBezTo>
                    <a:cubicBezTo>
                      <a:pt x="581" y="0"/>
                      <a:pt x="584" y="2"/>
                      <a:pt x="584" y="6"/>
                    </a:cubicBezTo>
                    <a:cubicBezTo>
                      <a:pt x="584" y="6"/>
                      <a:pt x="584" y="6"/>
                      <a:pt x="584" y="6"/>
                    </a:cubicBezTo>
                    <a:cubicBezTo>
                      <a:pt x="584" y="9"/>
                      <a:pt x="581" y="12"/>
                      <a:pt x="578" y="12"/>
                    </a:cubicBezTo>
                    <a:cubicBezTo>
                      <a:pt x="578" y="12"/>
                      <a:pt x="578" y="12"/>
                      <a:pt x="578" y="12"/>
                    </a:cubicBezTo>
                    <a:cubicBezTo>
                      <a:pt x="575" y="12"/>
                      <a:pt x="572" y="9"/>
                      <a:pt x="572" y="6"/>
                    </a:cubicBezTo>
                    <a:close/>
                    <a:moveTo>
                      <a:pt x="528" y="6"/>
                    </a:moveTo>
                    <a:cubicBezTo>
                      <a:pt x="528" y="2"/>
                      <a:pt x="531" y="0"/>
                      <a:pt x="534" y="0"/>
                    </a:cubicBezTo>
                    <a:cubicBezTo>
                      <a:pt x="534" y="0"/>
                      <a:pt x="534" y="0"/>
                      <a:pt x="534" y="0"/>
                    </a:cubicBezTo>
                    <a:cubicBezTo>
                      <a:pt x="537" y="0"/>
                      <a:pt x="540" y="2"/>
                      <a:pt x="540" y="6"/>
                    </a:cubicBezTo>
                    <a:cubicBezTo>
                      <a:pt x="540" y="6"/>
                      <a:pt x="540" y="6"/>
                      <a:pt x="540" y="6"/>
                    </a:cubicBezTo>
                    <a:cubicBezTo>
                      <a:pt x="540" y="9"/>
                      <a:pt x="537" y="12"/>
                      <a:pt x="534" y="12"/>
                    </a:cubicBezTo>
                    <a:cubicBezTo>
                      <a:pt x="534" y="12"/>
                      <a:pt x="534" y="12"/>
                      <a:pt x="534" y="12"/>
                    </a:cubicBezTo>
                    <a:cubicBezTo>
                      <a:pt x="531" y="12"/>
                      <a:pt x="528" y="9"/>
                      <a:pt x="528" y="6"/>
                    </a:cubicBezTo>
                    <a:close/>
                    <a:moveTo>
                      <a:pt x="484" y="6"/>
                    </a:moveTo>
                    <a:cubicBezTo>
                      <a:pt x="484" y="2"/>
                      <a:pt x="487" y="0"/>
                      <a:pt x="490" y="0"/>
                    </a:cubicBezTo>
                    <a:cubicBezTo>
                      <a:pt x="490" y="0"/>
                      <a:pt x="490" y="0"/>
                      <a:pt x="490" y="0"/>
                    </a:cubicBezTo>
                    <a:cubicBezTo>
                      <a:pt x="493" y="0"/>
                      <a:pt x="496" y="2"/>
                      <a:pt x="496" y="6"/>
                    </a:cubicBezTo>
                    <a:cubicBezTo>
                      <a:pt x="496" y="6"/>
                      <a:pt x="496" y="6"/>
                      <a:pt x="496" y="6"/>
                    </a:cubicBezTo>
                    <a:cubicBezTo>
                      <a:pt x="496" y="9"/>
                      <a:pt x="493" y="12"/>
                      <a:pt x="490" y="12"/>
                    </a:cubicBezTo>
                    <a:cubicBezTo>
                      <a:pt x="490" y="12"/>
                      <a:pt x="490" y="12"/>
                      <a:pt x="490" y="12"/>
                    </a:cubicBezTo>
                    <a:cubicBezTo>
                      <a:pt x="487" y="12"/>
                      <a:pt x="484" y="9"/>
                      <a:pt x="484" y="6"/>
                    </a:cubicBezTo>
                    <a:close/>
                    <a:moveTo>
                      <a:pt x="440" y="6"/>
                    </a:moveTo>
                    <a:cubicBezTo>
                      <a:pt x="440" y="2"/>
                      <a:pt x="443" y="0"/>
                      <a:pt x="446" y="0"/>
                    </a:cubicBezTo>
                    <a:cubicBezTo>
                      <a:pt x="446" y="0"/>
                      <a:pt x="446" y="0"/>
                      <a:pt x="446" y="0"/>
                    </a:cubicBezTo>
                    <a:cubicBezTo>
                      <a:pt x="449" y="0"/>
                      <a:pt x="452" y="2"/>
                      <a:pt x="452" y="6"/>
                    </a:cubicBezTo>
                    <a:cubicBezTo>
                      <a:pt x="452" y="6"/>
                      <a:pt x="452" y="6"/>
                      <a:pt x="452" y="6"/>
                    </a:cubicBezTo>
                    <a:cubicBezTo>
                      <a:pt x="452" y="9"/>
                      <a:pt x="449" y="12"/>
                      <a:pt x="446" y="12"/>
                    </a:cubicBezTo>
                    <a:cubicBezTo>
                      <a:pt x="446" y="12"/>
                      <a:pt x="446" y="12"/>
                      <a:pt x="446" y="12"/>
                    </a:cubicBezTo>
                    <a:cubicBezTo>
                      <a:pt x="443" y="12"/>
                      <a:pt x="440" y="9"/>
                      <a:pt x="440" y="6"/>
                    </a:cubicBezTo>
                    <a:close/>
                    <a:moveTo>
                      <a:pt x="396" y="6"/>
                    </a:moveTo>
                    <a:cubicBezTo>
                      <a:pt x="396" y="2"/>
                      <a:pt x="399" y="0"/>
                      <a:pt x="402" y="0"/>
                    </a:cubicBezTo>
                    <a:cubicBezTo>
                      <a:pt x="402" y="0"/>
                      <a:pt x="402" y="0"/>
                      <a:pt x="402" y="0"/>
                    </a:cubicBezTo>
                    <a:cubicBezTo>
                      <a:pt x="405" y="0"/>
                      <a:pt x="408" y="2"/>
                      <a:pt x="408" y="6"/>
                    </a:cubicBezTo>
                    <a:cubicBezTo>
                      <a:pt x="408" y="6"/>
                      <a:pt x="408" y="6"/>
                      <a:pt x="408" y="6"/>
                    </a:cubicBezTo>
                    <a:cubicBezTo>
                      <a:pt x="408" y="9"/>
                      <a:pt x="405" y="12"/>
                      <a:pt x="402" y="12"/>
                    </a:cubicBezTo>
                    <a:cubicBezTo>
                      <a:pt x="402" y="12"/>
                      <a:pt x="402" y="12"/>
                      <a:pt x="402" y="12"/>
                    </a:cubicBezTo>
                    <a:cubicBezTo>
                      <a:pt x="399" y="12"/>
                      <a:pt x="396" y="9"/>
                      <a:pt x="396" y="6"/>
                    </a:cubicBezTo>
                    <a:close/>
                    <a:moveTo>
                      <a:pt x="352" y="6"/>
                    </a:moveTo>
                    <a:cubicBezTo>
                      <a:pt x="352" y="2"/>
                      <a:pt x="355" y="0"/>
                      <a:pt x="358" y="0"/>
                    </a:cubicBezTo>
                    <a:cubicBezTo>
                      <a:pt x="358" y="0"/>
                      <a:pt x="358" y="0"/>
                      <a:pt x="358" y="0"/>
                    </a:cubicBezTo>
                    <a:cubicBezTo>
                      <a:pt x="361" y="0"/>
                      <a:pt x="364" y="2"/>
                      <a:pt x="364" y="6"/>
                    </a:cubicBezTo>
                    <a:cubicBezTo>
                      <a:pt x="364" y="6"/>
                      <a:pt x="364" y="6"/>
                      <a:pt x="364" y="6"/>
                    </a:cubicBezTo>
                    <a:cubicBezTo>
                      <a:pt x="364" y="9"/>
                      <a:pt x="361" y="12"/>
                      <a:pt x="358" y="12"/>
                    </a:cubicBezTo>
                    <a:cubicBezTo>
                      <a:pt x="358" y="12"/>
                      <a:pt x="358" y="12"/>
                      <a:pt x="358" y="12"/>
                    </a:cubicBezTo>
                    <a:cubicBezTo>
                      <a:pt x="355" y="12"/>
                      <a:pt x="352" y="9"/>
                      <a:pt x="352" y="6"/>
                    </a:cubicBezTo>
                    <a:close/>
                    <a:moveTo>
                      <a:pt x="308" y="6"/>
                    </a:moveTo>
                    <a:cubicBezTo>
                      <a:pt x="308" y="2"/>
                      <a:pt x="311" y="0"/>
                      <a:pt x="314" y="0"/>
                    </a:cubicBezTo>
                    <a:cubicBezTo>
                      <a:pt x="314" y="0"/>
                      <a:pt x="314" y="0"/>
                      <a:pt x="314" y="0"/>
                    </a:cubicBezTo>
                    <a:cubicBezTo>
                      <a:pt x="317" y="0"/>
                      <a:pt x="320" y="2"/>
                      <a:pt x="320" y="6"/>
                    </a:cubicBezTo>
                    <a:cubicBezTo>
                      <a:pt x="320" y="6"/>
                      <a:pt x="320" y="6"/>
                      <a:pt x="320" y="6"/>
                    </a:cubicBezTo>
                    <a:cubicBezTo>
                      <a:pt x="320" y="9"/>
                      <a:pt x="317" y="12"/>
                      <a:pt x="314" y="12"/>
                    </a:cubicBezTo>
                    <a:cubicBezTo>
                      <a:pt x="314" y="12"/>
                      <a:pt x="314" y="12"/>
                      <a:pt x="314" y="12"/>
                    </a:cubicBezTo>
                    <a:cubicBezTo>
                      <a:pt x="311" y="12"/>
                      <a:pt x="308" y="9"/>
                      <a:pt x="308" y="6"/>
                    </a:cubicBezTo>
                    <a:close/>
                    <a:moveTo>
                      <a:pt x="264" y="6"/>
                    </a:moveTo>
                    <a:cubicBezTo>
                      <a:pt x="264" y="2"/>
                      <a:pt x="267" y="0"/>
                      <a:pt x="270" y="0"/>
                    </a:cubicBezTo>
                    <a:cubicBezTo>
                      <a:pt x="270" y="0"/>
                      <a:pt x="270" y="0"/>
                      <a:pt x="270" y="0"/>
                    </a:cubicBezTo>
                    <a:cubicBezTo>
                      <a:pt x="273" y="0"/>
                      <a:pt x="276" y="2"/>
                      <a:pt x="276" y="6"/>
                    </a:cubicBezTo>
                    <a:cubicBezTo>
                      <a:pt x="276" y="6"/>
                      <a:pt x="276" y="6"/>
                      <a:pt x="276" y="6"/>
                    </a:cubicBezTo>
                    <a:cubicBezTo>
                      <a:pt x="276" y="9"/>
                      <a:pt x="273" y="12"/>
                      <a:pt x="270" y="12"/>
                    </a:cubicBezTo>
                    <a:cubicBezTo>
                      <a:pt x="270" y="12"/>
                      <a:pt x="270" y="12"/>
                      <a:pt x="270" y="12"/>
                    </a:cubicBezTo>
                    <a:cubicBezTo>
                      <a:pt x="267" y="12"/>
                      <a:pt x="264" y="9"/>
                      <a:pt x="264" y="6"/>
                    </a:cubicBezTo>
                    <a:close/>
                    <a:moveTo>
                      <a:pt x="220" y="6"/>
                    </a:moveTo>
                    <a:cubicBezTo>
                      <a:pt x="220" y="2"/>
                      <a:pt x="223" y="0"/>
                      <a:pt x="226" y="0"/>
                    </a:cubicBezTo>
                    <a:cubicBezTo>
                      <a:pt x="226" y="0"/>
                      <a:pt x="226" y="0"/>
                      <a:pt x="226" y="0"/>
                    </a:cubicBezTo>
                    <a:cubicBezTo>
                      <a:pt x="229" y="0"/>
                      <a:pt x="232" y="2"/>
                      <a:pt x="232" y="6"/>
                    </a:cubicBezTo>
                    <a:cubicBezTo>
                      <a:pt x="232" y="6"/>
                      <a:pt x="232" y="6"/>
                      <a:pt x="232" y="6"/>
                    </a:cubicBezTo>
                    <a:cubicBezTo>
                      <a:pt x="232" y="9"/>
                      <a:pt x="229" y="12"/>
                      <a:pt x="226" y="12"/>
                    </a:cubicBezTo>
                    <a:cubicBezTo>
                      <a:pt x="226" y="12"/>
                      <a:pt x="226" y="12"/>
                      <a:pt x="226" y="12"/>
                    </a:cubicBezTo>
                    <a:cubicBezTo>
                      <a:pt x="223" y="12"/>
                      <a:pt x="220" y="9"/>
                      <a:pt x="220" y="6"/>
                    </a:cubicBezTo>
                    <a:close/>
                    <a:moveTo>
                      <a:pt x="176" y="6"/>
                    </a:moveTo>
                    <a:cubicBezTo>
                      <a:pt x="176" y="2"/>
                      <a:pt x="179" y="0"/>
                      <a:pt x="182" y="0"/>
                    </a:cubicBezTo>
                    <a:cubicBezTo>
                      <a:pt x="182" y="0"/>
                      <a:pt x="182" y="0"/>
                      <a:pt x="182" y="0"/>
                    </a:cubicBezTo>
                    <a:cubicBezTo>
                      <a:pt x="185" y="0"/>
                      <a:pt x="188" y="2"/>
                      <a:pt x="188" y="6"/>
                    </a:cubicBezTo>
                    <a:cubicBezTo>
                      <a:pt x="188" y="6"/>
                      <a:pt x="188" y="6"/>
                      <a:pt x="188" y="6"/>
                    </a:cubicBezTo>
                    <a:cubicBezTo>
                      <a:pt x="188" y="9"/>
                      <a:pt x="185" y="12"/>
                      <a:pt x="182" y="12"/>
                    </a:cubicBezTo>
                    <a:cubicBezTo>
                      <a:pt x="182" y="12"/>
                      <a:pt x="182" y="12"/>
                      <a:pt x="182" y="12"/>
                    </a:cubicBezTo>
                    <a:cubicBezTo>
                      <a:pt x="179" y="12"/>
                      <a:pt x="176" y="9"/>
                      <a:pt x="176" y="6"/>
                    </a:cubicBezTo>
                    <a:close/>
                    <a:moveTo>
                      <a:pt x="132" y="6"/>
                    </a:moveTo>
                    <a:cubicBezTo>
                      <a:pt x="132" y="2"/>
                      <a:pt x="135" y="0"/>
                      <a:pt x="138" y="0"/>
                    </a:cubicBezTo>
                    <a:cubicBezTo>
                      <a:pt x="138" y="0"/>
                      <a:pt x="138" y="0"/>
                      <a:pt x="138" y="0"/>
                    </a:cubicBezTo>
                    <a:cubicBezTo>
                      <a:pt x="141" y="0"/>
                      <a:pt x="144" y="2"/>
                      <a:pt x="144" y="6"/>
                    </a:cubicBezTo>
                    <a:cubicBezTo>
                      <a:pt x="144" y="6"/>
                      <a:pt x="144" y="6"/>
                      <a:pt x="144" y="6"/>
                    </a:cubicBezTo>
                    <a:cubicBezTo>
                      <a:pt x="144" y="9"/>
                      <a:pt x="141" y="12"/>
                      <a:pt x="138" y="12"/>
                    </a:cubicBezTo>
                    <a:cubicBezTo>
                      <a:pt x="138" y="12"/>
                      <a:pt x="138" y="12"/>
                      <a:pt x="138" y="12"/>
                    </a:cubicBezTo>
                    <a:cubicBezTo>
                      <a:pt x="135" y="12"/>
                      <a:pt x="132" y="9"/>
                      <a:pt x="132" y="6"/>
                    </a:cubicBezTo>
                    <a:close/>
                    <a:moveTo>
                      <a:pt x="88" y="6"/>
                    </a:moveTo>
                    <a:cubicBezTo>
                      <a:pt x="88" y="2"/>
                      <a:pt x="91" y="0"/>
                      <a:pt x="94" y="0"/>
                    </a:cubicBezTo>
                    <a:cubicBezTo>
                      <a:pt x="94" y="0"/>
                      <a:pt x="94" y="0"/>
                      <a:pt x="94" y="0"/>
                    </a:cubicBezTo>
                    <a:cubicBezTo>
                      <a:pt x="97" y="0"/>
                      <a:pt x="100" y="2"/>
                      <a:pt x="100" y="6"/>
                    </a:cubicBezTo>
                    <a:cubicBezTo>
                      <a:pt x="100" y="6"/>
                      <a:pt x="100" y="6"/>
                      <a:pt x="100" y="6"/>
                    </a:cubicBezTo>
                    <a:cubicBezTo>
                      <a:pt x="100" y="9"/>
                      <a:pt x="97" y="12"/>
                      <a:pt x="94" y="12"/>
                    </a:cubicBezTo>
                    <a:cubicBezTo>
                      <a:pt x="94" y="12"/>
                      <a:pt x="94" y="12"/>
                      <a:pt x="94" y="12"/>
                    </a:cubicBezTo>
                    <a:cubicBezTo>
                      <a:pt x="91" y="12"/>
                      <a:pt x="88" y="9"/>
                      <a:pt x="88" y="6"/>
                    </a:cubicBezTo>
                    <a:close/>
                    <a:moveTo>
                      <a:pt x="44" y="6"/>
                    </a:moveTo>
                    <a:cubicBezTo>
                      <a:pt x="44" y="2"/>
                      <a:pt x="47" y="0"/>
                      <a:pt x="50" y="0"/>
                    </a:cubicBezTo>
                    <a:cubicBezTo>
                      <a:pt x="50" y="0"/>
                      <a:pt x="50" y="0"/>
                      <a:pt x="50" y="0"/>
                    </a:cubicBezTo>
                    <a:cubicBezTo>
                      <a:pt x="53" y="0"/>
                      <a:pt x="56" y="2"/>
                      <a:pt x="56" y="6"/>
                    </a:cubicBezTo>
                    <a:cubicBezTo>
                      <a:pt x="56" y="6"/>
                      <a:pt x="56" y="6"/>
                      <a:pt x="56" y="6"/>
                    </a:cubicBezTo>
                    <a:cubicBezTo>
                      <a:pt x="56" y="9"/>
                      <a:pt x="53" y="12"/>
                      <a:pt x="50" y="12"/>
                    </a:cubicBezTo>
                    <a:cubicBezTo>
                      <a:pt x="50" y="12"/>
                      <a:pt x="50" y="12"/>
                      <a:pt x="50" y="12"/>
                    </a:cubicBezTo>
                    <a:cubicBezTo>
                      <a:pt x="47" y="12"/>
                      <a:pt x="44" y="9"/>
                      <a:pt x="44" y="6"/>
                    </a:cubicBezTo>
                    <a:close/>
                    <a:moveTo>
                      <a:pt x="0" y="6"/>
                    </a:moveTo>
                    <a:cubicBezTo>
                      <a:pt x="0" y="2"/>
                      <a:pt x="3" y="0"/>
                      <a:pt x="6" y="0"/>
                    </a:cubicBezTo>
                    <a:cubicBezTo>
                      <a:pt x="6" y="0"/>
                      <a:pt x="6" y="0"/>
                      <a:pt x="6" y="0"/>
                    </a:cubicBezTo>
                    <a:cubicBezTo>
                      <a:pt x="9" y="0"/>
                      <a:pt x="12" y="2"/>
                      <a:pt x="12" y="6"/>
                    </a:cubicBezTo>
                    <a:cubicBezTo>
                      <a:pt x="12" y="6"/>
                      <a:pt x="12" y="6"/>
                      <a:pt x="12" y="6"/>
                    </a:cubicBezTo>
                    <a:cubicBezTo>
                      <a:pt x="12" y="9"/>
                      <a:pt x="9" y="12"/>
                      <a:pt x="6" y="12"/>
                    </a:cubicBezTo>
                    <a:cubicBezTo>
                      <a:pt x="6" y="12"/>
                      <a:pt x="6" y="12"/>
                      <a:pt x="6" y="12"/>
                    </a:cubicBezTo>
                    <a:cubicBezTo>
                      <a:pt x="3" y="12"/>
                      <a:pt x="0" y="9"/>
                      <a:pt x="0" y="6"/>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7" name="Freeform 330">
                <a:extLst>
                  <a:ext uri="{FF2B5EF4-FFF2-40B4-BE49-F238E27FC236}">
                    <a16:creationId xmlns:a16="http://schemas.microsoft.com/office/drawing/2014/main" id="{22DE8F44-7557-49D8-828B-22933229962E}"/>
                  </a:ext>
                </a:extLst>
              </p:cNvPr>
              <p:cNvSpPr>
                <a:spLocks noEditPoints="1"/>
              </p:cNvSpPr>
              <p:nvPr/>
            </p:nvSpPr>
            <p:spPr bwMode="auto">
              <a:xfrm>
                <a:off x="2027238" y="4230688"/>
                <a:ext cx="2609850" cy="50800"/>
              </a:xfrm>
              <a:custGeom>
                <a:avLst/>
                <a:gdLst>
                  <a:gd name="T0" fmla="*/ 622 w 628"/>
                  <a:gd name="T1" fmla="*/ 0 h 12"/>
                  <a:gd name="T2" fmla="*/ 628 w 628"/>
                  <a:gd name="T3" fmla="*/ 6 h 12"/>
                  <a:gd name="T4" fmla="*/ 622 w 628"/>
                  <a:gd name="T5" fmla="*/ 12 h 12"/>
                  <a:gd name="T6" fmla="*/ 616 w 628"/>
                  <a:gd name="T7" fmla="*/ 6 h 12"/>
                  <a:gd name="T8" fmla="*/ 578 w 628"/>
                  <a:gd name="T9" fmla="*/ 0 h 12"/>
                  <a:gd name="T10" fmla="*/ 584 w 628"/>
                  <a:gd name="T11" fmla="*/ 6 h 12"/>
                  <a:gd name="T12" fmla="*/ 578 w 628"/>
                  <a:gd name="T13" fmla="*/ 12 h 12"/>
                  <a:gd name="T14" fmla="*/ 572 w 628"/>
                  <a:gd name="T15" fmla="*/ 6 h 12"/>
                  <a:gd name="T16" fmla="*/ 534 w 628"/>
                  <a:gd name="T17" fmla="*/ 0 h 12"/>
                  <a:gd name="T18" fmla="*/ 540 w 628"/>
                  <a:gd name="T19" fmla="*/ 6 h 12"/>
                  <a:gd name="T20" fmla="*/ 534 w 628"/>
                  <a:gd name="T21" fmla="*/ 12 h 12"/>
                  <a:gd name="T22" fmla="*/ 528 w 628"/>
                  <a:gd name="T23" fmla="*/ 6 h 12"/>
                  <a:gd name="T24" fmla="*/ 490 w 628"/>
                  <a:gd name="T25" fmla="*/ 0 h 12"/>
                  <a:gd name="T26" fmla="*/ 496 w 628"/>
                  <a:gd name="T27" fmla="*/ 6 h 12"/>
                  <a:gd name="T28" fmla="*/ 490 w 628"/>
                  <a:gd name="T29" fmla="*/ 12 h 12"/>
                  <a:gd name="T30" fmla="*/ 484 w 628"/>
                  <a:gd name="T31" fmla="*/ 6 h 12"/>
                  <a:gd name="T32" fmla="*/ 446 w 628"/>
                  <a:gd name="T33" fmla="*/ 0 h 12"/>
                  <a:gd name="T34" fmla="*/ 452 w 628"/>
                  <a:gd name="T35" fmla="*/ 6 h 12"/>
                  <a:gd name="T36" fmla="*/ 446 w 628"/>
                  <a:gd name="T37" fmla="*/ 12 h 12"/>
                  <a:gd name="T38" fmla="*/ 440 w 628"/>
                  <a:gd name="T39" fmla="*/ 6 h 12"/>
                  <a:gd name="T40" fmla="*/ 402 w 628"/>
                  <a:gd name="T41" fmla="*/ 0 h 12"/>
                  <a:gd name="T42" fmla="*/ 408 w 628"/>
                  <a:gd name="T43" fmla="*/ 6 h 12"/>
                  <a:gd name="T44" fmla="*/ 402 w 628"/>
                  <a:gd name="T45" fmla="*/ 12 h 12"/>
                  <a:gd name="T46" fmla="*/ 396 w 628"/>
                  <a:gd name="T47" fmla="*/ 6 h 12"/>
                  <a:gd name="T48" fmla="*/ 358 w 628"/>
                  <a:gd name="T49" fmla="*/ 0 h 12"/>
                  <a:gd name="T50" fmla="*/ 364 w 628"/>
                  <a:gd name="T51" fmla="*/ 6 h 12"/>
                  <a:gd name="T52" fmla="*/ 358 w 628"/>
                  <a:gd name="T53" fmla="*/ 12 h 12"/>
                  <a:gd name="T54" fmla="*/ 352 w 628"/>
                  <a:gd name="T55" fmla="*/ 6 h 12"/>
                  <a:gd name="T56" fmla="*/ 314 w 628"/>
                  <a:gd name="T57" fmla="*/ 0 h 12"/>
                  <a:gd name="T58" fmla="*/ 320 w 628"/>
                  <a:gd name="T59" fmla="*/ 6 h 12"/>
                  <a:gd name="T60" fmla="*/ 314 w 628"/>
                  <a:gd name="T61" fmla="*/ 12 h 12"/>
                  <a:gd name="T62" fmla="*/ 308 w 628"/>
                  <a:gd name="T63" fmla="*/ 6 h 12"/>
                  <a:gd name="T64" fmla="*/ 270 w 628"/>
                  <a:gd name="T65" fmla="*/ 0 h 12"/>
                  <a:gd name="T66" fmla="*/ 276 w 628"/>
                  <a:gd name="T67" fmla="*/ 6 h 12"/>
                  <a:gd name="T68" fmla="*/ 270 w 628"/>
                  <a:gd name="T69" fmla="*/ 12 h 12"/>
                  <a:gd name="T70" fmla="*/ 264 w 628"/>
                  <a:gd name="T71" fmla="*/ 6 h 12"/>
                  <a:gd name="T72" fmla="*/ 226 w 628"/>
                  <a:gd name="T73" fmla="*/ 0 h 12"/>
                  <a:gd name="T74" fmla="*/ 232 w 628"/>
                  <a:gd name="T75" fmla="*/ 6 h 12"/>
                  <a:gd name="T76" fmla="*/ 226 w 628"/>
                  <a:gd name="T77" fmla="*/ 12 h 12"/>
                  <a:gd name="T78" fmla="*/ 220 w 628"/>
                  <a:gd name="T79" fmla="*/ 6 h 12"/>
                  <a:gd name="T80" fmla="*/ 182 w 628"/>
                  <a:gd name="T81" fmla="*/ 0 h 12"/>
                  <a:gd name="T82" fmla="*/ 188 w 628"/>
                  <a:gd name="T83" fmla="*/ 6 h 12"/>
                  <a:gd name="T84" fmla="*/ 182 w 628"/>
                  <a:gd name="T85" fmla="*/ 12 h 12"/>
                  <a:gd name="T86" fmla="*/ 176 w 628"/>
                  <a:gd name="T87" fmla="*/ 6 h 12"/>
                  <a:gd name="T88" fmla="*/ 138 w 628"/>
                  <a:gd name="T89" fmla="*/ 0 h 12"/>
                  <a:gd name="T90" fmla="*/ 144 w 628"/>
                  <a:gd name="T91" fmla="*/ 6 h 12"/>
                  <a:gd name="T92" fmla="*/ 138 w 628"/>
                  <a:gd name="T93" fmla="*/ 12 h 12"/>
                  <a:gd name="T94" fmla="*/ 132 w 628"/>
                  <a:gd name="T95" fmla="*/ 6 h 12"/>
                  <a:gd name="T96" fmla="*/ 94 w 628"/>
                  <a:gd name="T97" fmla="*/ 0 h 12"/>
                  <a:gd name="T98" fmla="*/ 100 w 628"/>
                  <a:gd name="T99" fmla="*/ 6 h 12"/>
                  <a:gd name="T100" fmla="*/ 94 w 628"/>
                  <a:gd name="T101" fmla="*/ 12 h 12"/>
                  <a:gd name="T102" fmla="*/ 88 w 628"/>
                  <a:gd name="T103" fmla="*/ 6 h 12"/>
                  <a:gd name="T104" fmla="*/ 50 w 628"/>
                  <a:gd name="T105" fmla="*/ 0 h 12"/>
                  <a:gd name="T106" fmla="*/ 56 w 628"/>
                  <a:gd name="T107" fmla="*/ 6 h 12"/>
                  <a:gd name="T108" fmla="*/ 50 w 628"/>
                  <a:gd name="T109" fmla="*/ 12 h 12"/>
                  <a:gd name="T110" fmla="*/ 44 w 628"/>
                  <a:gd name="T111" fmla="*/ 6 h 12"/>
                  <a:gd name="T112" fmla="*/ 6 w 628"/>
                  <a:gd name="T113" fmla="*/ 0 h 12"/>
                  <a:gd name="T114" fmla="*/ 12 w 628"/>
                  <a:gd name="T115" fmla="*/ 6 h 12"/>
                  <a:gd name="T116" fmla="*/ 6 w 628"/>
                  <a:gd name="T117" fmla="*/ 12 h 12"/>
                  <a:gd name="T118" fmla="*/ 0 w 628"/>
                  <a:gd name="T1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8" h="12">
                    <a:moveTo>
                      <a:pt x="616" y="6"/>
                    </a:moveTo>
                    <a:cubicBezTo>
                      <a:pt x="616" y="2"/>
                      <a:pt x="619" y="0"/>
                      <a:pt x="622" y="0"/>
                    </a:cubicBezTo>
                    <a:cubicBezTo>
                      <a:pt x="622" y="0"/>
                      <a:pt x="622" y="0"/>
                      <a:pt x="622" y="0"/>
                    </a:cubicBezTo>
                    <a:cubicBezTo>
                      <a:pt x="625" y="0"/>
                      <a:pt x="628" y="2"/>
                      <a:pt x="628" y="6"/>
                    </a:cubicBezTo>
                    <a:cubicBezTo>
                      <a:pt x="628" y="6"/>
                      <a:pt x="628" y="6"/>
                      <a:pt x="628" y="6"/>
                    </a:cubicBezTo>
                    <a:cubicBezTo>
                      <a:pt x="628" y="9"/>
                      <a:pt x="625" y="12"/>
                      <a:pt x="622" y="12"/>
                    </a:cubicBezTo>
                    <a:cubicBezTo>
                      <a:pt x="622" y="12"/>
                      <a:pt x="622" y="12"/>
                      <a:pt x="622" y="12"/>
                    </a:cubicBezTo>
                    <a:cubicBezTo>
                      <a:pt x="619" y="12"/>
                      <a:pt x="616" y="9"/>
                      <a:pt x="616" y="6"/>
                    </a:cubicBezTo>
                    <a:close/>
                    <a:moveTo>
                      <a:pt x="572" y="6"/>
                    </a:moveTo>
                    <a:cubicBezTo>
                      <a:pt x="572" y="2"/>
                      <a:pt x="575" y="0"/>
                      <a:pt x="578" y="0"/>
                    </a:cubicBezTo>
                    <a:cubicBezTo>
                      <a:pt x="578" y="0"/>
                      <a:pt x="578" y="0"/>
                      <a:pt x="578" y="0"/>
                    </a:cubicBezTo>
                    <a:cubicBezTo>
                      <a:pt x="581" y="0"/>
                      <a:pt x="584" y="2"/>
                      <a:pt x="584" y="6"/>
                    </a:cubicBezTo>
                    <a:cubicBezTo>
                      <a:pt x="584" y="6"/>
                      <a:pt x="584" y="6"/>
                      <a:pt x="584" y="6"/>
                    </a:cubicBezTo>
                    <a:cubicBezTo>
                      <a:pt x="584" y="9"/>
                      <a:pt x="581" y="12"/>
                      <a:pt x="578" y="12"/>
                    </a:cubicBezTo>
                    <a:cubicBezTo>
                      <a:pt x="578" y="12"/>
                      <a:pt x="578" y="12"/>
                      <a:pt x="578" y="12"/>
                    </a:cubicBezTo>
                    <a:cubicBezTo>
                      <a:pt x="575" y="12"/>
                      <a:pt x="572" y="9"/>
                      <a:pt x="572" y="6"/>
                    </a:cubicBezTo>
                    <a:close/>
                    <a:moveTo>
                      <a:pt x="528" y="6"/>
                    </a:moveTo>
                    <a:cubicBezTo>
                      <a:pt x="528" y="2"/>
                      <a:pt x="531" y="0"/>
                      <a:pt x="534" y="0"/>
                    </a:cubicBezTo>
                    <a:cubicBezTo>
                      <a:pt x="534" y="0"/>
                      <a:pt x="534" y="0"/>
                      <a:pt x="534" y="0"/>
                    </a:cubicBezTo>
                    <a:cubicBezTo>
                      <a:pt x="537" y="0"/>
                      <a:pt x="540" y="2"/>
                      <a:pt x="540" y="6"/>
                    </a:cubicBezTo>
                    <a:cubicBezTo>
                      <a:pt x="540" y="6"/>
                      <a:pt x="540" y="6"/>
                      <a:pt x="540" y="6"/>
                    </a:cubicBezTo>
                    <a:cubicBezTo>
                      <a:pt x="540" y="9"/>
                      <a:pt x="537" y="12"/>
                      <a:pt x="534" y="12"/>
                    </a:cubicBezTo>
                    <a:cubicBezTo>
                      <a:pt x="534" y="12"/>
                      <a:pt x="534" y="12"/>
                      <a:pt x="534" y="12"/>
                    </a:cubicBezTo>
                    <a:cubicBezTo>
                      <a:pt x="531" y="12"/>
                      <a:pt x="528" y="9"/>
                      <a:pt x="528" y="6"/>
                    </a:cubicBezTo>
                    <a:close/>
                    <a:moveTo>
                      <a:pt x="484" y="6"/>
                    </a:moveTo>
                    <a:cubicBezTo>
                      <a:pt x="484" y="2"/>
                      <a:pt x="487" y="0"/>
                      <a:pt x="490" y="0"/>
                    </a:cubicBezTo>
                    <a:cubicBezTo>
                      <a:pt x="490" y="0"/>
                      <a:pt x="490" y="0"/>
                      <a:pt x="490" y="0"/>
                    </a:cubicBezTo>
                    <a:cubicBezTo>
                      <a:pt x="493" y="0"/>
                      <a:pt x="496" y="2"/>
                      <a:pt x="496" y="6"/>
                    </a:cubicBezTo>
                    <a:cubicBezTo>
                      <a:pt x="496" y="6"/>
                      <a:pt x="496" y="6"/>
                      <a:pt x="496" y="6"/>
                    </a:cubicBezTo>
                    <a:cubicBezTo>
                      <a:pt x="496" y="9"/>
                      <a:pt x="493" y="12"/>
                      <a:pt x="490" y="12"/>
                    </a:cubicBezTo>
                    <a:cubicBezTo>
                      <a:pt x="490" y="12"/>
                      <a:pt x="490" y="12"/>
                      <a:pt x="490" y="12"/>
                    </a:cubicBezTo>
                    <a:cubicBezTo>
                      <a:pt x="487" y="12"/>
                      <a:pt x="484" y="9"/>
                      <a:pt x="484" y="6"/>
                    </a:cubicBezTo>
                    <a:close/>
                    <a:moveTo>
                      <a:pt x="440" y="6"/>
                    </a:moveTo>
                    <a:cubicBezTo>
                      <a:pt x="440" y="2"/>
                      <a:pt x="443" y="0"/>
                      <a:pt x="446" y="0"/>
                    </a:cubicBezTo>
                    <a:cubicBezTo>
                      <a:pt x="446" y="0"/>
                      <a:pt x="446" y="0"/>
                      <a:pt x="446" y="0"/>
                    </a:cubicBezTo>
                    <a:cubicBezTo>
                      <a:pt x="449" y="0"/>
                      <a:pt x="452" y="2"/>
                      <a:pt x="452" y="6"/>
                    </a:cubicBezTo>
                    <a:cubicBezTo>
                      <a:pt x="452" y="6"/>
                      <a:pt x="452" y="6"/>
                      <a:pt x="452" y="6"/>
                    </a:cubicBezTo>
                    <a:cubicBezTo>
                      <a:pt x="452" y="9"/>
                      <a:pt x="449" y="12"/>
                      <a:pt x="446" y="12"/>
                    </a:cubicBezTo>
                    <a:cubicBezTo>
                      <a:pt x="446" y="12"/>
                      <a:pt x="446" y="12"/>
                      <a:pt x="446" y="12"/>
                    </a:cubicBezTo>
                    <a:cubicBezTo>
                      <a:pt x="443" y="12"/>
                      <a:pt x="440" y="9"/>
                      <a:pt x="440" y="6"/>
                    </a:cubicBezTo>
                    <a:close/>
                    <a:moveTo>
                      <a:pt x="396" y="6"/>
                    </a:moveTo>
                    <a:cubicBezTo>
                      <a:pt x="396" y="2"/>
                      <a:pt x="399" y="0"/>
                      <a:pt x="402" y="0"/>
                    </a:cubicBezTo>
                    <a:cubicBezTo>
                      <a:pt x="402" y="0"/>
                      <a:pt x="402" y="0"/>
                      <a:pt x="402" y="0"/>
                    </a:cubicBezTo>
                    <a:cubicBezTo>
                      <a:pt x="405" y="0"/>
                      <a:pt x="408" y="2"/>
                      <a:pt x="408" y="6"/>
                    </a:cubicBezTo>
                    <a:cubicBezTo>
                      <a:pt x="408" y="6"/>
                      <a:pt x="408" y="6"/>
                      <a:pt x="408" y="6"/>
                    </a:cubicBezTo>
                    <a:cubicBezTo>
                      <a:pt x="408" y="9"/>
                      <a:pt x="405" y="12"/>
                      <a:pt x="402" y="12"/>
                    </a:cubicBezTo>
                    <a:cubicBezTo>
                      <a:pt x="402" y="12"/>
                      <a:pt x="402" y="12"/>
                      <a:pt x="402" y="12"/>
                    </a:cubicBezTo>
                    <a:cubicBezTo>
                      <a:pt x="399" y="12"/>
                      <a:pt x="396" y="9"/>
                      <a:pt x="396" y="6"/>
                    </a:cubicBezTo>
                    <a:close/>
                    <a:moveTo>
                      <a:pt x="352" y="6"/>
                    </a:moveTo>
                    <a:cubicBezTo>
                      <a:pt x="352" y="2"/>
                      <a:pt x="355" y="0"/>
                      <a:pt x="358" y="0"/>
                    </a:cubicBezTo>
                    <a:cubicBezTo>
                      <a:pt x="358" y="0"/>
                      <a:pt x="358" y="0"/>
                      <a:pt x="358" y="0"/>
                    </a:cubicBezTo>
                    <a:cubicBezTo>
                      <a:pt x="361" y="0"/>
                      <a:pt x="364" y="2"/>
                      <a:pt x="364" y="6"/>
                    </a:cubicBezTo>
                    <a:cubicBezTo>
                      <a:pt x="364" y="6"/>
                      <a:pt x="364" y="6"/>
                      <a:pt x="364" y="6"/>
                    </a:cubicBezTo>
                    <a:cubicBezTo>
                      <a:pt x="364" y="9"/>
                      <a:pt x="361" y="12"/>
                      <a:pt x="358" y="12"/>
                    </a:cubicBezTo>
                    <a:cubicBezTo>
                      <a:pt x="358" y="12"/>
                      <a:pt x="358" y="12"/>
                      <a:pt x="358" y="12"/>
                    </a:cubicBezTo>
                    <a:cubicBezTo>
                      <a:pt x="355" y="12"/>
                      <a:pt x="352" y="9"/>
                      <a:pt x="352" y="6"/>
                    </a:cubicBezTo>
                    <a:close/>
                    <a:moveTo>
                      <a:pt x="308" y="6"/>
                    </a:moveTo>
                    <a:cubicBezTo>
                      <a:pt x="308" y="2"/>
                      <a:pt x="311" y="0"/>
                      <a:pt x="314" y="0"/>
                    </a:cubicBezTo>
                    <a:cubicBezTo>
                      <a:pt x="314" y="0"/>
                      <a:pt x="314" y="0"/>
                      <a:pt x="314" y="0"/>
                    </a:cubicBezTo>
                    <a:cubicBezTo>
                      <a:pt x="317" y="0"/>
                      <a:pt x="320" y="2"/>
                      <a:pt x="320" y="6"/>
                    </a:cubicBezTo>
                    <a:cubicBezTo>
                      <a:pt x="320" y="6"/>
                      <a:pt x="320" y="6"/>
                      <a:pt x="320" y="6"/>
                    </a:cubicBezTo>
                    <a:cubicBezTo>
                      <a:pt x="320" y="9"/>
                      <a:pt x="317" y="12"/>
                      <a:pt x="314" y="12"/>
                    </a:cubicBezTo>
                    <a:cubicBezTo>
                      <a:pt x="314" y="12"/>
                      <a:pt x="314" y="12"/>
                      <a:pt x="314" y="12"/>
                    </a:cubicBezTo>
                    <a:cubicBezTo>
                      <a:pt x="311" y="12"/>
                      <a:pt x="308" y="9"/>
                      <a:pt x="308" y="6"/>
                    </a:cubicBezTo>
                    <a:close/>
                    <a:moveTo>
                      <a:pt x="264" y="6"/>
                    </a:moveTo>
                    <a:cubicBezTo>
                      <a:pt x="264" y="2"/>
                      <a:pt x="267" y="0"/>
                      <a:pt x="270" y="0"/>
                    </a:cubicBezTo>
                    <a:cubicBezTo>
                      <a:pt x="270" y="0"/>
                      <a:pt x="270" y="0"/>
                      <a:pt x="270" y="0"/>
                    </a:cubicBezTo>
                    <a:cubicBezTo>
                      <a:pt x="273" y="0"/>
                      <a:pt x="276" y="2"/>
                      <a:pt x="276" y="6"/>
                    </a:cubicBezTo>
                    <a:cubicBezTo>
                      <a:pt x="276" y="6"/>
                      <a:pt x="276" y="6"/>
                      <a:pt x="276" y="6"/>
                    </a:cubicBezTo>
                    <a:cubicBezTo>
                      <a:pt x="276" y="9"/>
                      <a:pt x="273" y="12"/>
                      <a:pt x="270" y="12"/>
                    </a:cubicBezTo>
                    <a:cubicBezTo>
                      <a:pt x="270" y="12"/>
                      <a:pt x="270" y="12"/>
                      <a:pt x="270" y="12"/>
                    </a:cubicBezTo>
                    <a:cubicBezTo>
                      <a:pt x="267" y="12"/>
                      <a:pt x="264" y="9"/>
                      <a:pt x="264" y="6"/>
                    </a:cubicBezTo>
                    <a:close/>
                    <a:moveTo>
                      <a:pt x="220" y="6"/>
                    </a:moveTo>
                    <a:cubicBezTo>
                      <a:pt x="220" y="2"/>
                      <a:pt x="223" y="0"/>
                      <a:pt x="226" y="0"/>
                    </a:cubicBezTo>
                    <a:cubicBezTo>
                      <a:pt x="226" y="0"/>
                      <a:pt x="226" y="0"/>
                      <a:pt x="226" y="0"/>
                    </a:cubicBezTo>
                    <a:cubicBezTo>
                      <a:pt x="229" y="0"/>
                      <a:pt x="232" y="2"/>
                      <a:pt x="232" y="6"/>
                    </a:cubicBezTo>
                    <a:cubicBezTo>
                      <a:pt x="232" y="6"/>
                      <a:pt x="232" y="6"/>
                      <a:pt x="232" y="6"/>
                    </a:cubicBezTo>
                    <a:cubicBezTo>
                      <a:pt x="232" y="9"/>
                      <a:pt x="229" y="12"/>
                      <a:pt x="226" y="12"/>
                    </a:cubicBezTo>
                    <a:cubicBezTo>
                      <a:pt x="226" y="12"/>
                      <a:pt x="226" y="12"/>
                      <a:pt x="226" y="12"/>
                    </a:cubicBezTo>
                    <a:cubicBezTo>
                      <a:pt x="223" y="12"/>
                      <a:pt x="220" y="9"/>
                      <a:pt x="220" y="6"/>
                    </a:cubicBezTo>
                    <a:close/>
                    <a:moveTo>
                      <a:pt x="176" y="6"/>
                    </a:moveTo>
                    <a:cubicBezTo>
                      <a:pt x="176" y="2"/>
                      <a:pt x="179" y="0"/>
                      <a:pt x="182" y="0"/>
                    </a:cubicBezTo>
                    <a:cubicBezTo>
                      <a:pt x="182" y="0"/>
                      <a:pt x="182" y="0"/>
                      <a:pt x="182" y="0"/>
                    </a:cubicBezTo>
                    <a:cubicBezTo>
                      <a:pt x="185" y="0"/>
                      <a:pt x="188" y="2"/>
                      <a:pt x="188" y="6"/>
                    </a:cubicBezTo>
                    <a:cubicBezTo>
                      <a:pt x="188" y="6"/>
                      <a:pt x="188" y="6"/>
                      <a:pt x="188" y="6"/>
                    </a:cubicBezTo>
                    <a:cubicBezTo>
                      <a:pt x="188" y="9"/>
                      <a:pt x="185" y="12"/>
                      <a:pt x="182" y="12"/>
                    </a:cubicBezTo>
                    <a:cubicBezTo>
                      <a:pt x="182" y="12"/>
                      <a:pt x="182" y="12"/>
                      <a:pt x="182" y="12"/>
                    </a:cubicBezTo>
                    <a:cubicBezTo>
                      <a:pt x="179" y="12"/>
                      <a:pt x="176" y="9"/>
                      <a:pt x="176" y="6"/>
                    </a:cubicBezTo>
                    <a:close/>
                    <a:moveTo>
                      <a:pt x="132" y="6"/>
                    </a:moveTo>
                    <a:cubicBezTo>
                      <a:pt x="132" y="2"/>
                      <a:pt x="135" y="0"/>
                      <a:pt x="138" y="0"/>
                    </a:cubicBezTo>
                    <a:cubicBezTo>
                      <a:pt x="138" y="0"/>
                      <a:pt x="138" y="0"/>
                      <a:pt x="138" y="0"/>
                    </a:cubicBezTo>
                    <a:cubicBezTo>
                      <a:pt x="141" y="0"/>
                      <a:pt x="144" y="2"/>
                      <a:pt x="144" y="6"/>
                    </a:cubicBezTo>
                    <a:cubicBezTo>
                      <a:pt x="144" y="6"/>
                      <a:pt x="144" y="6"/>
                      <a:pt x="144" y="6"/>
                    </a:cubicBezTo>
                    <a:cubicBezTo>
                      <a:pt x="144" y="9"/>
                      <a:pt x="141" y="12"/>
                      <a:pt x="138" y="12"/>
                    </a:cubicBezTo>
                    <a:cubicBezTo>
                      <a:pt x="138" y="12"/>
                      <a:pt x="138" y="12"/>
                      <a:pt x="138" y="12"/>
                    </a:cubicBezTo>
                    <a:cubicBezTo>
                      <a:pt x="135" y="12"/>
                      <a:pt x="132" y="9"/>
                      <a:pt x="132" y="6"/>
                    </a:cubicBezTo>
                    <a:close/>
                    <a:moveTo>
                      <a:pt x="88" y="6"/>
                    </a:moveTo>
                    <a:cubicBezTo>
                      <a:pt x="88" y="2"/>
                      <a:pt x="91" y="0"/>
                      <a:pt x="94" y="0"/>
                    </a:cubicBezTo>
                    <a:cubicBezTo>
                      <a:pt x="94" y="0"/>
                      <a:pt x="94" y="0"/>
                      <a:pt x="94" y="0"/>
                    </a:cubicBezTo>
                    <a:cubicBezTo>
                      <a:pt x="97" y="0"/>
                      <a:pt x="100" y="2"/>
                      <a:pt x="100" y="6"/>
                    </a:cubicBezTo>
                    <a:cubicBezTo>
                      <a:pt x="100" y="6"/>
                      <a:pt x="100" y="6"/>
                      <a:pt x="100" y="6"/>
                    </a:cubicBezTo>
                    <a:cubicBezTo>
                      <a:pt x="100" y="9"/>
                      <a:pt x="97" y="12"/>
                      <a:pt x="94" y="12"/>
                    </a:cubicBezTo>
                    <a:cubicBezTo>
                      <a:pt x="94" y="12"/>
                      <a:pt x="94" y="12"/>
                      <a:pt x="94" y="12"/>
                    </a:cubicBezTo>
                    <a:cubicBezTo>
                      <a:pt x="91" y="12"/>
                      <a:pt x="88" y="9"/>
                      <a:pt x="88" y="6"/>
                    </a:cubicBezTo>
                    <a:close/>
                    <a:moveTo>
                      <a:pt x="44" y="6"/>
                    </a:moveTo>
                    <a:cubicBezTo>
                      <a:pt x="44" y="2"/>
                      <a:pt x="47" y="0"/>
                      <a:pt x="50" y="0"/>
                    </a:cubicBezTo>
                    <a:cubicBezTo>
                      <a:pt x="50" y="0"/>
                      <a:pt x="50" y="0"/>
                      <a:pt x="50" y="0"/>
                    </a:cubicBezTo>
                    <a:cubicBezTo>
                      <a:pt x="53" y="0"/>
                      <a:pt x="56" y="2"/>
                      <a:pt x="56" y="6"/>
                    </a:cubicBezTo>
                    <a:cubicBezTo>
                      <a:pt x="56" y="6"/>
                      <a:pt x="56" y="6"/>
                      <a:pt x="56" y="6"/>
                    </a:cubicBezTo>
                    <a:cubicBezTo>
                      <a:pt x="56" y="9"/>
                      <a:pt x="53" y="12"/>
                      <a:pt x="50" y="12"/>
                    </a:cubicBezTo>
                    <a:cubicBezTo>
                      <a:pt x="50" y="12"/>
                      <a:pt x="50" y="12"/>
                      <a:pt x="50" y="12"/>
                    </a:cubicBezTo>
                    <a:cubicBezTo>
                      <a:pt x="47" y="12"/>
                      <a:pt x="44" y="9"/>
                      <a:pt x="44" y="6"/>
                    </a:cubicBezTo>
                    <a:close/>
                    <a:moveTo>
                      <a:pt x="0" y="6"/>
                    </a:moveTo>
                    <a:cubicBezTo>
                      <a:pt x="0" y="2"/>
                      <a:pt x="3" y="0"/>
                      <a:pt x="6" y="0"/>
                    </a:cubicBezTo>
                    <a:cubicBezTo>
                      <a:pt x="6" y="0"/>
                      <a:pt x="6" y="0"/>
                      <a:pt x="6" y="0"/>
                    </a:cubicBezTo>
                    <a:cubicBezTo>
                      <a:pt x="9" y="0"/>
                      <a:pt x="12" y="2"/>
                      <a:pt x="12" y="6"/>
                    </a:cubicBezTo>
                    <a:cubicBezTo>
                      <a:pt x="12" y="6"/>
                      <a:pt x="12" y="6"/>
                      <a:pt x="12" y="6"/>
                    </a:cubicBezTo>
                    <a:cubicBezTo>
                      <a:pt x="12" y="9"/>
                      <a:pt x="9" y="12"/>
                      <a:pt x="6" y="12"/>
                    </a:cubicBezTo>
                    <a:cubicBezTo>
                      <a:pt x="6" y="12"/>
                      <a:pt x="6" y="12"/>
                      <a:pt x="6" y="12"/>
                    </a:cubicBezTo>
                    <a:cubicBezTo>
                      <a:pt x="3" y="12"/>
                      <a:pt x="0" y="9"/>
                      <a:pt x="0" y="6"/>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18" name="Группа 421">
              <a:extLst>
                <a:ext uri="{FF2B5EF4-FFF2-40B4-BE49-F238E27FC236}">
                  <a16:creationId xmlns:a16="http://schemas.microsoft.com/office/drawing/2014/main" id="{04E50161-1322-4533-994E-912D72D7F022}"/>
                </a:ext>
              </a:extLst>
            </p:cNvPr>
            <p:cNvGrpSpPr/>
            <p:nvPr/>
          </p:nvGrpSpPr>
          <p:grpSpPr>
            <a:xfrm>
              <a:off x="3173610" y="1471140"/>
              <a:ext cx="785448" cy="4296477"/>
              <a:chOff x="4749800" y="908050"/>
              <a:chExt cx="955675" cy="5227638"/>
            </a:xfrm>
          </p:grpSpPr>
          <p:sp>
            <p:nvSpPr>
              <p:cNvPr id="19" name="Oval 331">
                <a:extLst>
                  <a:ext uri="{FF2B5EF4-FFF2-40B4-BE49-F238E27FC236}">
                    <a16:creationId xmlns:a16="http://schemas.microsoft.com/office/drawing/2014/main" id="{B4FF18AF-415B-40B1-9CFD-9A755984219C}"/>
                  </a:ext>
                </a:extLst>
              </p:cNvPr>
              <p:cNvSpPr>
                <a:spLocks noChangeArrowheads="1"/>
              </p:cNvSpPr>
              <p:nvPr/>
            </p:nvSpPr>
            <p:spPr bwMode="auto">
              <a:xfrm>
                <a:off x="4749800" y="5178425"/>
                <a:ext cx="955675" cy="957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0" name="Oval 332">
                <a:extLst>
                  <a:ext uri="{FF2B5EF4-FFF2-40B4-BE49-F238E27FC236}">
                    <a16:creationId xmlns:a16="http://schemas.microsoft.com/office/drawing/2014/main" id="{5F479FD1-66DC-46BB-A923-E000BECC5458}"/>
                  </a:ext>
                </a:extLst>
              </p:cNvPr>
              <p:cNvSpPr>
                <a:spLocks noChangeArrowheads="1"/>
              </p:cNvSpPr>
              <p:nvPr/>
            </p:nvSpPr>
            <p:spPr bwMode="auto">
              <a:xfrm>
                <a:off x="4749800" y="3781425"/>
                <a:ext cx="955675" cy="957263"/>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1" name="Oval 333">
                <a:extLst>
                  <a:ext uri="{FF2B5EF4-FFF2-40B4-BE49-F238E27FC236}">
                    <a16:creationId xmlns:a16="http://schemas.microsoft.com/office/drawing/2014/main" id="{F916C788-A9C9-475A-8402-EBC2E63747F3}"/>
                  </a:ext>
                </a:extLst>
              </p:cNvPr>
              <p:cNvSpPr>
                <a:spLocks noChangeArrowheads="1"/>
              </p:cNvSpPr>
              <p:nvPr/>
            </p:nvSpPr>
            <p:spPr bwMode="auto">
              <a:xfrm>
                <a:off x="4749800" y="2284413"/>
                <a:ext cx="955675" cy="957263"/>
              </a:xfrm>
              <a:prstGeom prst="ellipse">
                <a:avLst/>
              </a:prstGeom>
              <a:solidFill>
                <a:srgbClr val="7C7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2" name="Oval 334">
                <a:extLst>
                  <a:ext uri="{FF2B5EF4-FFF2-40B4-BE49-F238E27FC236}">
                    <a16:creationId xmlns:a16="http://schemas.microsoft.com/office/drawing/2014/main" id="{D2C873D2-E05F-49AB-B2AA-0491019294F7}"/>
                  </a:ext>
                </a:extLst>
              </p:cNvPr>
              <p:cNvSpPr>
                <a:spLocks noChangeArrowheads="1"/>
              </p:cNvSpPr>
              <p:nvPr/>
            </p:nvSpPr>
            <p:spPr bwMode="auto">
              <a:xfrm>
                <a:off x="4749800" y="908050"/>
                <a:ext cx="955675" cy="952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23" name="Группа 420">
              <a:extLst>
                <a:ext uri="{FF2B5EF4-FFF2-40B4-BE49-F238E27FC236}">
                  <a16:creationId xmlns:a16="http://schemas.microsoft.com/office/drawing/2014/main" id="{D97B179B-8E41-4F17-9966-AB13750AB40F}"/>
                </a:ext>
              </a:extLst>
            </p:cNvPr>
            <p:cNvGrpSpPr/>
            <p:nvPr/>
          </p:nvGrpSpPr>
          <p:grpSpPr>
            <a:xfrm>
              <a:off x="3080975" y="1529853"/>
              <a:ext cx="669327" cy="4176442"/>
              <a:chOff x="4821238" y="979488"/>
              <a:chExt cx="814388" cy="5081588"/>
            </a:xfrm>
            <a:effectLst>
              <a:outerShdw blurRad="76200" dist="88900" dir="2700000" algn="tl" rotWithShape="0">
                <a:prstClr val="black">
                  <a:alpha val="51000"/>
                </a:prstClr>
              </a:outerShdw>
            </a:effectLst>
          </p:grpSpPr>
          <p:sp>
            <p:nvSpPr>
              <p:cNvPr id="24" name="Oval 335">
                <a:extLst>
                  <a:ext uri="{FF2B5EF4-FFF2-40B4-BE49-F238E27FC236}">
                    <a16:creationId xmlns:a16="http://schemas.microsoft.com/office/drawing/2014/main" id="{3F859847-E7EA-4F94-AF35-28E3EA87804D}"/>
                  </a:ext>
                </a:extLst>
              </p:cNvPr>
              <p:cNvSpPr>
                <a:spLocks noChangeArrowheads="1"/>
              </p:cNvSpPr>
              <p:nvPr/>
            </p:nvSpPr>
            <p:spPr bwMode="auto">
              <a:xfrm>
                <a:off x="4821238" y="5249863"/>
                <a:ext cx="814388" cy="811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5" name="Oval 336">
                <a:extLst>
                  <a:ext uri="{FF2B5EF4-FFF2-40B4-BE49-F238E27FC236}">
                    <a16:creationId xmlns:a16="http://schemas.microsoft.com/office/drawing/2014/main" id="{7360A2A3-1C31-4945-96D9-6C7A06435684}"/>
                  </a:ext>
                </a:extLst>
              </p:cNvPr>
              <p:cNvSpPr>
                <a:spLocks noChangeArrowheads="1"/>
              </p:cNvSpPr>
              <p:nvPr/>
            </p:nvSpPr>
            <p:spPr bwMode="auto">
              <a:xfrm>
                <a:off x="4821238" y="3852863"/>
                <a:ext cx="814388" cy="814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6" name="Oval 337">
                <a:extLst>
                  <a:ext uri="{FF2B5EF4-FFF2-40B4-BE49-F238E27FC236}">
                    <a16:creationId xmlns:a16="http://schemas.microsoft.com/office/drawing/2014/main" id="{E260D508-5F39-48CD-91DD-7D101CD8B643}"/>
                  </a:ext>
                </a:extLst>
              </p:cNvPr>
              <p:cNvSpPr>
                <a:spLocks noChangeArrowheads="1"/>
              </p:cNvSpPr>
              <p:nvPr/>
            </p:nvSpPr>
            <p:spPr bwMode="auto">
              <a:xfrm>
                <a:off x="4821238" y="2355850"/>
                <a:ext cx="814388" cy="814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7" name="Oval 338">
                <a:extLst>
                  <a:ext uri="{FF2B5EF4-FFF2-40B4-BE49-F238E27FC236}">
                    <a16:creationId xmlns:a16="http://schemas.microsoft.com/office/drawing/2014/main" id="{AF3536FB-645A-4926-9E48-B2546175398D}"/>
                  </a:ext>
                </a:extLst>
              </p:cNvPr>
              <p:cNvSpPr>
                <a:spLocks noChangeArrowheads="1"/>
              </p:cNvSpPr>
              <p:nvPr/>
            </p:nvSpPr>
            <p:spPr bwMode="auto">
              <a:xfrm>
                <a:off x="4821238" y="979488"/>
                <a:ext cx="814388" cy="8096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28" name="Группа 414">
              <a:extLst>
                <a:ext uri="{FF2B5EF4-FFF2-40B4-BE49-F238E27FC236}">
                  <a16:creationId xmlns:a16="http://schemas.microsoft.com/office/drawing/2014/main" id="{D93CDB40-92DD-4844-8A0F-2A4B18AE5321}"/>
                </a:ext>
              </a:extLst>
            </p:cNvPr>
            <p:cNvGrpSpPr/>
            <p:nvPr/>
          </p:nvGrpSpPr>
          <p:grpSpPr>
            <a:xfrm>
              <a:off x="553206" y="1990423"/>
              <a:ext cx="1076403" cy="3233121"/>
              <a:chOff x="673100" y="1539875"/>
              <a:chExt cx="1309688" cy="3933825"/>
            </a:xfrm>
          </p:grpSpPr>
          <p:sp>
            <p:nvSpPr>
              <p:cNvPr id="29" name="Oval 394">
                <a:extLst>
                  <a:ext uri="{FF2B5EF4-FFF2-40B4-BE49-F238E27FC236}">
                    <a16:creationId xmlns:a16="http://schemas.microsoft.com/office/drawing/2014/main" id="{EB0F916F-2560-430C-90A6-281C5154CDB0}"/>
                  </a:ext>
                </a:extLst>
              </p:cNvPr>
              <p:cNvSpPr>
                <a:spLocks noChangeArrowheads="1"/>
              </p:cNvSpPr>
              <p:nvPr/>
            </p:nvSpPr>
            <p:spPr bwMode="auto">
              <a:xfrm>
                <a:off x="673100" y="5245100"/>
                <a:ext cx="228600" cy="2286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30" name="Oval 395">
                <a:extLst>
                  <a:ext uri="{FF2B5EF4-FFF2-40B4-BE49-F238E27FC236}">
                    <a16:creationId xmlns:a16="http://schemas.microsoft.com/office/drawing/2014/main" id="{1253F73C-850F-4321-B528-E4C9D7EB6AEF}"/>
                  </a:ext>
                </a:extLst>
              </p:cNvPr>
              <p:cNvSpPr>
                <a:spLocks noChangeArrowheads="1"/>
              </p:cNvSpPr>
              <p:nvPr/>
            </p:nvSpPr>
            <p:spPr bwMode="auto">
              <a:xfrm>
                <a:off x="1754188" y="4140200"/>
                <a:ext cx="228600" cy="22860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31" name="Oval 396">
                <a:extLst>
                  <a:ext uri="{FF2B5EF4-FFF2-40B4-BE49-F238E27FC236}">
                    <a16:creationId xmlns:a16="http://schemas.microsoft.com/office/drawing/2014/main" id="{52FAD9CE-B987-411D-B07F-7C73A2A56B43}"/>
                  </a:ext>
                </a:extLst>
              </p:cNvPr>
              <p:cNvSpPr>
                <a:spLocks noChangeArrowheads="1"/>
              </p:cNvSpPr>
              <p:nvPr/>
            </p:nvSpPr>
            <p:spPr bwMode="auto">
              <a:xfrm>
                <a:off x="1754188" y="2646363"/>
                <a:ext cx="228600" cy="228600"/>
              </a:xfrm>
              <a:prstGeom prst="ellipse">
                <a:avLst/>
              </a:prstGeom>
              <a:solidFill>
                <a:srgbClr val="7C7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32" name="Oval 397">
                <a:extLst>
                  <a:ext uri="{FF2B5EF4-FFF2-40B4-BE49-F238E27FC236}">
                    <a16:creationId xmlns:a16="http://schemas.microsoft.com/office/drawing/2014/main" id="{E303F750-AF97-424A-B128-25007D1BCF1C}"/>
                  </a:ext>
                </a:extLst>
              </p:cNvPr>
              <p:cNvSpPr>
                <a:spLocks noChangeArrowheads="1"/>
              </p:cNvSpPr>
              <p:nvPr/>
            </p:nvSpPr>
            <p:spPr bwMode="auto">
              <a:xfrm>
                <a:off x="673100" y="1539875"/>
                <a:ext cx="228600" cy="2286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33" name="Группа 413">
              <a:extLst>
                <a:ext uri="{FF2B5EF4-FFF2-40B4-BE49-F238E27FC236}">
                  <a16:creationId xmlns:a16="http://schemas.microsoft.com/office/drawing/2014/main" id="{E4542188-E464-46B5-8F41-146762E5FC56}"/>
                </a:ext>
              </a:extLst>
            </p:cNvPr>
            <p:cNvGrpSpPr/>
            <p:nvPr/>
          </p:nvGrpSpPr>
          <p:grpSpPr>
            <a:xfrm>
              <a:off x="601481" y="2038698"/>
              <a:ext cx="979853" cy="3137877"/>
              <a:chOff x="731838" y="1598613"/>
              <a:chExt cx="1192213" cy="3817938"/>
            </a:xfrm>
          </p:grpSpPr>
          <p:sp>
            <p:nvSpPr>
              <p:cNvPr id="34" name="Oval 398">
                <a:extLst>
                  <a:ext uri="{FF2B5EF4-FFF2-40B4-BE49-F238E27FC236}">
                    <a16:creationId xmlns:a16="http://schemas.microsoft.com/office/drawing/2014/main" id="{3D769F0D-1A11-48D3-853F-9CC1F798A95B}"/>
                  </a:ext>
                </a:extLst>
              </p:cNvPr>
              <p:cNvSpPr>
                <a:spLocks noChangeArrowheads="1"/>
              </p:cNvSpPr>
              <p:nvPr/>
            </p:nvSpPr>
            <p:spPr bwMode="auto">
              <a:xfrm>
                <a:off x="731838" y="5303838"/>
                <a:ext cx="115888" cy="1127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35" name="Oval 399">
                <a:extLst>
                  <a:ext uri="{FF2B5EF4-FFF2-40B4-BE49-F238E27FC236}">
                    <a16:creationId xmlns:a16="http://schemas.microsoft.com/office/drawing/2014/main" id="{E3851BE1-E78D-4D64-A710-E96556480ABB}"/>
                  </a:ext>
                </a:extLst>
              </p:cNvPr>
              <p:cNvSpPr>
                <a:spLocks noChangeArrowheads="1"/>
              </p:cNvSpPr>
              <p:nvPr/>
            </p:nvSpPr>
            <p:spPr bwMode="auto">
              <a:xfrm>
                <a:off x="1811338" y="4197350"/>
                <a:ext cx="112713" cy="1127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36" name="Oval 400">
                <a:extLst>
                  <a:ext uri="{FF2B5EF4-FFF2-40B4-BE49-F238E27FC236}">
                    <a16:creationId xmlns:a16="http://schemas.microsoft.com/office/drawing/2014/main" id="{E92376BB-4DB8-4603-BF91-5E73C0A7C863}"/>
                  </a:ext>
                </a:extLst>
              </p:cNvPr>
              <p:cNvSpPr>
                <a:spLocks noChangeArrowheads="1"/>
              </p:cNvSpPr>
              <p:nvPr/>
            </p:nvSpPr>
            <p:spPr bwMode="auto">
              <a:xfrm>
                <a:off x="1811338" y="2705100"/>
                <a:ext cx="112713" cy="111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37" name="Oval 401">
                <a:extLst>
                  <a:ext uri="{FF2B5EF4-FFF2-40B4-BE49-F238E27FC236}">
                    <a16:creationId xmlns:a16="http://schemas.microsoft.com/office/drawing/2014/main" id="{395EF98C-9E9F-4376-9CFC-9936B3549798}"/>
                  </a:ext>
                </a:extLst>
              </p:cNvPr>
              <p:cNvSpPr>
                <a:spLocks noChangeArrowheads="1"/>
              </p:cNvSpPr>
              <p:nvPr/>
            </p:nvSpPr>
            <p:spPr bwMode="auto">
              <a:xfrm>
                <a:off x="731838" y="1598613"/>
                <a:ext cx="115888"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sp>
          <p:nvSpPr>
            <p:cNvPr id="38" name="TextBox 37">
              <a:extLst>
                <a:ext uri="{FF2B5EF4-FFF2-40B4-BE49-F238E27FC236}">
                  <a16:creationId xmlns:a16="http://schemas.microsoft.com/office/drawing/2014/main" id="{C4F701E6-402C-440F-9741-6877FAA5B546}"/>
                </a:ext>
              </a:extLst>
            </p:cNvPr>
            <p:cNvSpPr txBox="1"/>
            <p:nvPr/>
          </p:nvSpPr>
          <p:spPr>
            <a:xfrm>
              <a:off x="4150012" y="1721650"/>
              <a:ext cx="7024123" cy="738664"/>
            </a:xfrm>
            <a:prstGeom prst="rect">
              <a:avLst/>
            </a:prstGeom>
            <a:noFill/>
          </p:spPr>
          <p:txBody>
            <a:bodyPr wrap="square" rtlCol="0">
              <a:spAutoFit/>
            </a:bodyPr>
            <a:lstStyle/>
            <a:p>
              <a:r>
                <a:rPr lang="en-US" sz="1400" dirty="0" smtClean="0">
                  <a:latin typeface="Arial" panose="020B0604020202020204" pitchFamily="34" charset="0"/>
                  <a:ea typeface="Open Sans" panose="020B0606030504020204" pitchFamily="34" charset="0"/>
                  <a:cs typeface="Open Sans" panose="020B0606030504020204" pitchFamily="34" charset="0"/>
                </a:rPr>
                <a:t>Are you satisfied affected employees know how to protect their rights under the EU Settlement Schem</a:t>
              </a:r>
              <a:r>
                <a:rPr lang="en-US" sz="1400" dirty="0">
                  <a:latin typeface="Arial" panose="020B0604020202020204" pitchFamily="34" charset="0"/>
                  <a:ea typeface="Open Sans" panose="020B0606030504020204" pitchFamily="34" charset="0"/>
                  <a:cs typeface="Open Sans" panose="020B0606030504020204" pitchFamily="34" charset="0"/>
                </a:rPr>
                <a:t>e</a:t>
              </a:r>
              <a:r>
                <a:rPr lang="en-US" sz="1400" dirty="0" smtClean="0">
                  <a:latin typeface="Arial" panose="020B0604020202020204" pitchFamily="34" charset="0"/>
                  <a:ea typeface="Open Sans" panose="020B0606030504020204" pitchFamily="34" charset="0"/>
                  <a:cs typeface="Open Sans" panose="020B0606030504020204" pitchFamily="34" charset="0"/>
                </a:rPr>
                <a:t>? What is the present attrition level? Where do you source employees from?</a:t>
              </a:r>
              <a:endParaRPr lang="ru-RU" sz="1400" dirty="0">
                <a:latin typeface="Arial" panose="020B0604020202020204" pitchFamily="34"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EFD7CE12-ADDD-4CFF-9593-B5B8AF032A12}"/>
                </a:ext>
              </a:extLst>
            </p:cNvPr>
            <p:cNvSpPr txBox="1"/>
            <p:nvPr/>
          </p:nvSpPr>
          <p:spPr>
            <a:xfrm>
              <a:off x="4150012" y="2948095"/>
              <a:ext cx="7024123" cy="523220"/>
            </a:xfrm>
            <a:prstGeom prst="rect">
              <a:avLst/>
            </a:prstGeom>
            <a:noFill/>
          </p:spPr>
          <p:txBody>
            <a:bodyPr wrap="square" rtlCol="0">
              <a:spAutoFit/>
            </a:bodyPr>
            <a:lstStyle/>
            <a:p>
              <a:r>
                <a:rPr lang="en-US" sz="1400" dirty="0" smtClean="0">
                  <a:latin typeface="Arial" panose="020B0604020202020204" pitchFamily="34" charset="0"/>
                  <a:ea typeface="Open Sans" panose="020B0606030504020204" pitchFamily="34" charset="0"/>
                  <a:cs typeface="Open Sans" panose="020B0606030504020204" pitchFamily="34" charset="0"/>
                </a:rPr>
                <a:t>Consider different scenarios and the impact on your workforce and operations and how this might affect overall business strategy. How will you service contracts in the EU? </a:t>
              </a:r>
              <a:endParaRPr lang="ru-RU" sz="1400" dirty="0">
                <a:latin typeface="Arial" panose="020B0604020202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020984B4-0999-43F1-856C-DED7B56B8F24}"/>
                </a:ext>
              </a:extLst>
            </p:cNvPr>
            <p:cNvSpPr txBox="1"/>
            <p:nvPr/>
          </p:nvSpPr>
          <p:spPr>
            <a:xfrm>
              <a:off x="4150012" y="4181668"/>
              <a:ext cx="7024123" cy="523220"/>
            </a:xfrm>
            <a:prstGeom prst="rect">
              <a:avLst/>
            </a:prstGeom>
            <a:noFill/>
          </p:spPr>
          <p:txBody>
            <a:bodyPr wrap="square" rtlCol="0">
              <a:spAutoFit/>
            </a:bodyPr>
            <a:lstStyle/>
            <a:p>
              <a:r>
                <a:rPr lang="en-US" sz="1400" dirty="0" smtClean="0">
                  <a:latin typeface="Arial" panose="020B0604020202020204" pitchFamily="34" charset="0"/>
                  <a:ea typeface="Open Sans" panose="020B0606030504020204" pitchFamily="34" charset="0"/>
                  <a:cs typeface="Open Sans" panose="020B0606030504020204" pitchFamily="34" charset="0"/>
                </a:rPr>
                <a:t>Consider what interventions will be required to maintain competitiveness and cover any gaps in the workforce or disruption to travel. Apply for a sponsorship </a:t>
              </a:r>
              <a:r>
                <a:rPr lang="en-US" sz="1400" dirty="0" err="1" smtClean="0">
                  <a:latin typeface="Arial" panose="020B0604020202020204" pitchFamily="34" charset="0"/>
                  <a:ea typeface="Open Sans" panose="020B0606030504020204" pitchFamily="34" charset="0"/>
                  <a:cs typeface="Open Sans" panose="020B0606030504020204" pitchFamily="34" charset="0"/>
                </a:rPr>
                <a:t>licence</a:t>
              </a:r>
              <a:r>
                <a:rPr lang="en-US" sz="1400" dirty="0" smtClean="0">
                  <a:latin typeface="Arial" panose="020B0604020202020204" pitchFamily="34" charset="0"/>
                  <a:ea typeface="Open Sans" panose="020B0606030504020204" pitchFamily="34" charset="0"/>
                  <a:cs typeface="Open Sans" panose="020B0606030504020204" pitchFamily="34" charset="0"/>
                </a:rPr>
                <a:t> now. </a:t>
              </a:r>
              <a:endParaRPr lang="ru-RU" sz="1400" dirty="0">
                <a:latin typeface="Arial" panose="020B0604020202020204" pitchFamily="34"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4CEFEBA0-FD4D-4FFE-92BC-BB4516C20C87}"/>
                </a:ext>
              </a:extLst>
            </p:cNvPr>
            <p:cNvSpPr txBox="1"/>
            <p:nvPr/>
          </p:nvSpPr>
          <p:spPr>
            <a:xfrm>
              <a:off x="4150012" y="5305743"/>
              <a:ext cx="7024123" cy="738664"/>
            </a:xfrm>
            <a:prstGeom prst="rect">
              <a:avLst/>
            </a:prstGeom>
            <a:noFill/>
          </p:spPr>
          <p:txBody>
            <a:bodyPr wrap="square" rtlCol="0">
              <a:spAutoFit/>
            </a:bodyPr>
            <a:lstStyle/>
            <a:p>
              <a:r>
                <a:rPr lang="en-US" sz="1400" dirty="0" smtClean="0">
                  <a:latin typeface="Arial" panose="020B0604020202020204" pitchFamily="34" charset="0"/>
                  <a:ea typeface="Open Sans" panose="020B0606030504020204" pitchFamily="34" charset="0"/>
                  <a:cs typeface="Open Sans" panose="020B0606030504020204" pitchFamily="34" charset="0"/>
                </a:rPr>
                <a:t>The situation is subject to change. Ensure interventions are adapted to reflect any change and keep under review. Ensure Right to Work checks are up to date and keep approach under review.</a:t>
              </a:r>
              <a:endParaRPr lang="ru-RU" sz="1400" dirty="0">
                <a:latin typeface="Arial" panose="020B0604020202020204" pitchFamily="34" charset="0"/>
                <a:ea typeface="Open Sans" panose="020B0606030504020204" pitchFamily="34" charset="0"/>
                <a:cs typeface="Open Sans" panose="020B0606030504020204" pitchFamily="34" charset="0"/>
              </a:endParaRPr>
            </a:p>
          </p:txBody>
        </p:sp>
        <p:grpSp>
          <p:nvGrpSpPr>
            <p:cNvPr id="42" name="Group 41">
              <a:extLst>
                <a:ext uri="{FF2B5EF4-FFF2-40B4-BE49-F238E27FC236}">
                  <a16:creationId xmlns:a16="http://schemas.microsoft.com/office/drawing/2014/main" id="{2944A3F3-E329-4D3F-BB83-A0400083C8DB}"/>
                </a:ext>
              </a:extLst>
            </p:cNvPr>
            <p:cNvGrpSpPr/>
            <p:nvPr/>
          </p:nvGrpSpPr>
          <p:grpSpPr>
            <a:xfrm>
              <a:off x="3235005" y="2791888"/>
              <a:ext cx="349106" cy="397344"/>
              <a:chOff x="11132837" y="4390039"/>
              <a:chExt cx="263015" cy="299358"/>
            </a:xfrm>
            <a:solidFill>
              <a:schemeClr val="accent4"/>
            </a:solidFill>
          </p:grpSpPr>
          <p:sp>
            <p:nvSpPr>
              <p:cNvPr id="43" name="Freeform: Shape 43">
                <a:extLst>
                  <a:ext uri="{FF2B5EF4-FFF2-40B4-BE49-F238E27FC236}">
                    <a16:creationId xmlns:a16="http://schemas.microsoft.com/office/drawing/2014/main" id="{B0E610E6-4AE0-42B3-8C8B-A00751CB5B04}"/>
                  </a:ext>
                </a:extLst>
              </p:cNvPr>
              <p:cNvSpPr/>
              <p:nvPr/>
            </p:nvSpPr>
            <p:spPr>
              <a:xfrm>
                <a:off x="11240222" y="4461332"/>
                <a:ext cx="49783" cy="49783"/>
              </a:xfrm>
              <a:custGeom>
                <a:avLst/>
                <a:gdLst/>
                <a:ahLst/>
                <a:cxnLst/>
                <a:rect l="0" t="0" r="0" b="0"/>
                <a:pathLst>
                  <a:path w="49783" h="49783">
                    <a:moveTo>
                      <a:pt x="25448" y="48700"/>
                    </a:moveTo>
                    <a:cubicBezTo>
                      <a:pt x="12621" y="48700"/>
                      <a:pt x="2196" y="38275"/>
                      <a:pt x="2196" y="25448"/>
                    </a:cubicBezTo>
                    <a:cubicBezTo>
                      <a:pt x="2196" y="12622"/>
                      <a:pt x="12621" y="2196"/>
                      <a:pt x="25448" y="2196"/>
                    </a:cubicBezTo>
                    <a:cubicBezTo>
                      <a:pt x="38274" y="2196"/>
                      <a:pt x="48699" y="12622"/>
                      <a:pt x="48699" y="25448"/>
                    </a:cubicBezTo>
                    <a:cubicBezTo>
                      <a:pt x="48699" y="38275"/>
                      <a:pt x="38274" y="48700"/>
                      <a:pt x="25448" y="48700"/>
                    </a:cubicBezTo>
                    <a:close/>
                    <a:moveTo>
                      <a:pt x="25448" y="16838"/>
                    </a:moveTo>
                    <a:cubicBezTo>
                      <a:pt x="20703" y="16838"/>
                      <a:pt x="16838" y="20704"/>
                      <a:pt x="16838" y="25448"/>
                    </a:cubicBezTo>
                    <a:cubicBezTo>
                      <a:pt x="16838" y="30192"/>
                      <a:pt x="20703" y="34057"/>
                      <a:pt x="25448" y="34057"/>
                    </a:cubicBezTo>
                    <a:cubicBezTo>
                      <a:pt x="30191" y="34057"/>
                      <a:pt x="34057" y="30192"/>
                      <a:pt x="34057" y="25448"/>
                    </a:cubicBezTo>
                    <a:cubicBezTo>
                      <a:pt x="34057" y="20704"/>
                      <a:pt x="30191" y="16838"/>
                      <a:pt x="25448" y="1683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44" name="Freeform: Shape 44">
                <a:extLst>
                  <a:ext uri="{FF2B5EF4-FFF2-40B4-BE49-F238E27FC236}">
                    <a16:creationId xmlns:a16="http://schemas.microsoft.com/office/drawing/2014/main" id="{A24A1C94-858A-4DDC-BF0E-3997023467A2}"/>
                  </a:ext>
                </a:extLst>
              </p:cNvPr>
              <p:cNvSpPr/>
              <p:nvPr/>
            </p:nvSpPr>
            <p:spPr>
              <a:xfrm>
                <a:off x="11225832" y="4493193"/>
                <a:ext cx="79067" cy="196204"/>
              </a:xfrm>
              <a:custGeom>
                <a:avLst/>
                <a:gdLst/>
                <a:ahLst/>
                <a:cxnLst/>
                <a:rect l="0" t="0" r="0" b="0"/>
                <a:pathLst>
                  <a:path w="79067" h="196203">
                    <a:moveTo>
                      <a:pt x="70206" y="194417"/>
                    </a:moveTo>
                    <a:cubicBezTo>
                      <a:pt x="70206" y="194417"/>
                      <a:pt x="70176" y="194417"/>
                      <a:pt x="70148" y="194417"/>
                    </a:cubicBezTo>
                    <a:lnTo>
                      <a:pt x="9500" y="194417"/>
                    </a:lnTo>
                    <a:cubicBezTo>
                      <a:pt x="7362" y="194417"/>
                      <a:pt x="5312" y="193451"/>
                      <a:pt x="3907" y="191811"/>
                    </a:cubicBezTo>
                    <a:cubicBezTo>
                      <a:pt x="2530" y="190171"/>
                      <a:pt x="1945" y="187975"/>
                      <a:pt x="2296" y="185837"/>
                    </a:cubicBezTo>
                    <a:lnTo>
                      <a:pt x="32635" y="8288"/>
                    </a:lnTo>
                    <a:cubicBezTo>
                      <a:pt x="33220" y="4744"/>
                      <a:pt x="36266" y="2196"/>
                      <a:pt x="39838" y="2196"/>
                    </a:cubicBezTo>
                    <a:lnTo>
                      <a:pt x="39838" y="2196"/>
                    </a:lnTo>
                    <a:cubicBezTo>
                      <a:pt x="43411" y="2196"/>
                      <a:pt x="46457" y="4744"/>
                      <a:pt x="47072" y="8288"/>
                    </a:cubicBezTo>
                    <a:lnTo>
                      <a:pt x="77205" y="184959"/>
                    </a:lnTo>
                    <a:cubicBezTo>
                      <a:pt x="77410" y="185632"/>
                      <a:pt x="77527" y="186335"/>
                      <a:pt x="77527" y="187096"/>
                    </a:cubicBezTo>
                    <a:cubicBezTo>
                      <a:pt x="77527" y="191138"/>
                      <a:pt x="74247" y="194417"/>
                      <a:pt x="70206" y="194417"/>
                    </a:cubicBezTo>
                    <a:close/>
                    <a:moveTo>
                      <a:pt x="18197" y="179775"/>
                    </a:moveTo>
                    <a:lnTo>
                      <a:pt x="61479" y="179775"/>
                    </a:lnTo>
                    <a:lnTo>
                      <a:pt x="39838" y="53004"/>
                    </a:lnTo>
                    <a:lnTo>
                      <a:pt x="18197" y="179775"/>
                    </a:ln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45" name="Freeform: Shape 45">
                <a:extLst>
                  <a:ext uri="{FF2B5EF4-FFF2-40B4-BE49-F238E27FC236}">
                    <a16:creationId xmlns:a16="http://schemas.microsoft.com/office/drawing/2014/main" id="{E6E7513D-EAA1-42CD-BF9F-868D31DDBFF3}"/>
                  </a:ext>
                </a:extLst>
              </p:cNvPr>
              <p:cNvSpPr/>
              <p:nvPr/>
            </p:nvSpPr>
            <p:spPr>
              <a:xfrm>
                <a:off x="11189414" y="4425765"/>
                <a:ext cx="40998" cy="120065"/>
              </a:xfrm>
              <a:custGeom>
                <a:avLst/>
                <a:gdLst/>
                <a:ahLst/>
                <a:cxnLst/>
                <a:rect l="0" t="0" r="0" b="0"/>
                <a:pathLst>
                  <a:path w="40997" h="120064">
                    <a:moveTo>
                      <a:pt x="32798" y="119817"/>
                    </a:moveTo>
                    <a:cubicBezTo>
                      <a:pt x="31100" y="119817"/>
                      <a:pt x="29401" y="119232"/>
                      <a:pt x="27996" y="118031"/>
                    </a:cubicBezTo>
                    <a:cubicBezTo>
                      <a:pt x="11596" y="103828"/>
                      <a:pt x="2196" y="83241"/>
                      <a:pt x="2196" y="61571"/>
                    </a:cubicBezTo>
                    <a:cubicBezTo>
                      <a:pt x="2196" y="39139"/>
                      <a:pt x="12124" y="18113"/>
                      <a:pt x="29431" y="3852"/>
                    </a:cubicBezTo>
                    <a:cubicBezTo>
                      <a:pt x="32564" y="1304"/>
                      <a:pt x="37161" y="1744"/>
                      <a:pt x="39739" y="4848"/>
                    </a:cubicBezTo>
                    <a:cubicBezTo>
                      <a:pt x="42315" y="7981"/>
                      <a:pt x="41876" y="12608"/>
                      <a:pt x="38743" y="15156"/>
                    </a:cubicBezTo>
                    <a:cubicBezTo>
                      <a:pt x="24833" y="26635"/>
                      <a:pt x="16838" y="43532"/>
                      <a:pt x="16838" y="61571"/>
                    </a:cubicBezTo>
                    <a:cubicBezTo>
                      <a:pt x="16838" y="78995"/>
                      <a:pt x="24394" y="95540"/>
                      <a:pt x="37601" y="106961"/>
                    </a:cubicBezTo>
                    <a:cubicBezTo>
                      <a:pt x="40647" y="109626"/>
                      <a:pt x="40968" y="114224"/>
                      <a:pt x="38333" y="117299"/>
                    </a:cubicBezTo>
                    <a:cubicBezTo>
                      <a:pt x="36869" y="118968"/>
                      <a:pt x="34848" y="119817"/>
                      <a:pt x="32798" y="119817"/>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46" name="Freeform: Shape 46">
                <a:extLst>
                  <a:ext uri="{FF2B5EF4-FFF2-40B4-BE49-F238E27FC236}">
                    <a16:creationId xmlns:a16="http://schemas.microsoft.com/office/drawing/2014/main" id="{3980870F-FC56-4C8E-974E-07AF0D362EB0}"/>
                  </a:ext>
                </a:extLst>
              </p:cNvPr>
              <p:cNvSpPr/>
              <p:nvPr/>
            </p:nvSpPr>
            <p:spPr>
              <a:xfrm>
                <a:off x="11132837" y="4390039"/>
                <a:ext cx="55640" cy="193275"/>
              </a:xfrm>
              <a:custGeom>
                <a:avLst/>
                <a:gdLst/>
                <a:ahLst/>
                <a:cxnLst/>
                <a:rect l="0" t="0" r="0" b="0"/>
                <a:pathLst>
                  <a:path w="55639" h="193275">
                    <a:moveTo>
                      <a:pt x="47499" y="191241"/>
                    </a:moveTo>
                    <a:cubicBezTo>
                      <a:pt x="45742" y="191241"/>
                      <a:pt x="43956" y="190596"/>
                      <a:pt x="42550" y="189308"/>
                    </a:cubicBezTo>
                    <a:cubicBezTo>
                      <a:pt x="16897" y="165676"/>
                      <a:pt x="2196" y="132145"/>
                      <a:pt x="2196" y="97297"/>
                    </a:cubicBezTo>
                    <a:cubicBezTo>
                      <a:pt x="2196" y="61746"/>
                      <a:pt x="17395" y="27777"/>
                      <a:pt x="43868" y="4057"/>
                    </a:cubicBezTo>
                    <a:cubicBezTo>
                      <a:pt x="46884" y="1362"/>
                      <a:pt x="51511" y="1626"/>
                      <a:pt x="54205" y="4642"/>
                    </a:cubicBezTo>
                    <a:cubicBezTo>
                      <a:pt x="56900" y="7629"/>
                      <a:pt x="56665" y="12256"/>
                      <a:pt x="53649" y="14980"/>
                    </a:cubicBezTo>
                    <a:cubicBezTo>
                      <a:pt x="30251" y="35918"/>
                      <a:pt x="16838" y="65905"/>
                      <a:pt x="16838" y="97297"/>
                    </a:cubicBezTo>
                    <a:cubicBezTo>
                      <a:pt x="16838" y="128046"/>
                      <a:pt x="29841" y="157652"/>
                      <a:pt x="52478" y="178531"/>
                    </a:cubicBezTo>
                    <a:cubicBezTo>
                      <a:pt x="55435" y="181255"/>
                      <a:pt x="55640" y="185911"/>
                      <a:pt x="52887" y="188869"/>
                    </a:cubicBezTo>
                    <a:cubicBezTo>
                      <a:pt x="51452" y="190450"/>
                      <a:pt x="49491" y="191241"/>
                      <a:pt x="47499" y="191241"/>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47" name="Freeform: Shape 47">
                <a:extLst>
                  <a:ext uri="{FF2B5EF4-FFF2-40B4-BE49-F238E27FC236}">
                    <a16:creationId xmlns:a16="http://schemas.microsoft.com/office/drawing/2014/main" id="{572B51E0-92CC-4545-9A6C-5E5BCA7416B0}"/>
                  </a:ext>
                </a:extLst>
              </p:cNvPr>
              <p:cNvSpPr/>
              <p:nvPr/>
            </p:nvSpPr>
            <p:spPr>
              <a:xfrm>
                <a:off x="11298311" y="4425744"/>
                <a:ext cx="40998" cy="120065"/>
              </a:xfrm>
              <a:custGeom>
                <a:avLst/>
                <a:gdLst/>
                <a:ahLst/>
                <a:cxnLst/>
                <a:rect l="0" t="0" r="0" b="0"/>
                <a:pathLst>
                  <a:path w="40997" h="120064">
                    <a:moveTo>
                      <a:pt x="9528" y="119809"/>
                    </a:moveTo>
                    <a:cubicBezTo>
                      <a:pt x="7419" y="119809"/>
                      <a:pt x="5311" y="118902"/>
                      <a:pt x="3876" y="117145"/>
                    </a:cubicBezTo>
                    <a:cubicBezTo>
                      <a:pt x="1299" y="114041"/>
                      <a:pt x="1738" y="109414"/>
                      <a:pt x="4842" y="106837"/>
                    </a:cubicBezTo>
                    <a:cubicBezTo>
                      <a:pt x="18782" y="95387"/>
                      <a:pt x="26747" y="78460"/>
                      <a:pt x="26747" y="60451"/>
                    </a:cubicBezTo>
                    <a:cubicBezTo>
                      <a:pt x="26747" y="43027"/>
                      <a:pt x="19191" y="26481"/>
                      <a:pt x="6014" y="15060"/>
                    </a:cubicBezTo>
                    <a:cubicBezTo>
                      <a:pt x="2968" y="12396"/>
                      <a:pt x="2617" y="7768"/>
                      <a:pt x="5281" y="4723"/>
                    </a:cubicBezTo>
                    <a:cubicBezTo>
                      <a:pt x="7917" y="1677"/>
                      <a:pt x="12544" y="1326"/>
                      <a:pt x="15590" y="3991"/>
                    </a:cubicBezTo>
                    <a:cubicBezTo>
                      <a:pt x="31989" y="18194"/>
                      <a:pt x="41389" y="38781"/>
                      <a:pt x="41389" y="60451"/>
                    </a:cubicBezTo>
                    <a:cubicBezTo>
                      <a:pt x="41389" y="82853"/>
                      <a:pt x="31491" y="103908"/>
                      <a:pt x="14155" y="118170"/>
                    </a:cubicBezTo>
                    <a:cubicBezTo>
                      <a:pt x="12808" y="119283"/>
                      <a:pt x="11168" y="119809"/>
                      <a:pt x="9528" y="119809"/>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48" name="Freeform: Shape 48">
                <a:extLst>
                  <a:ext uri="{FF2B5EF4-FFF2-40B4-BE49-F238E27FC236}">
                    <a16:creationId xmlns:a16="http://schemas.microsoft.com/office/drawing/2014/main" id="{CD27A9E1-F326-417F-B0A7-591071531586}"/>
                  </a:ext>
                </a:extLst>
              </p:cNvPr>
              <p:cNvSpPr/>
              <p:nvPr/>
            </p:nvSpPr>
            <p:spPr>
              <a:xfrm>
                <a:off x="11340212" y="4390059"/>
                <a:ext cx="55640" cy="193275"/>
              </a:xfrm>
              <a:custGeom>
                <a:avLst/>
                <a:gdLst/>
                <a:ahLst/>
                <a:cxnLst/>
                <a:rect l="0" t="0" r="0" b="0"/>
                <a:pathLst>
                  <a:path w="55639" h="193275">
                    <a:moveTo>
                      <a:pt x="9533" y="191250"/>
                    </a:moveTo>
                    <a:cubicBezTo>
                      <a:pt x="7512" y="191250"/>
                      <a:pt x="5521" y="190401"/>
                      <a:pt x="4057" y="188790"/>
                    </a:cubicBezTo>
                    <a:cubicBezTo>
                      <a:pt x="1362" y="185774"/>
                      <a:pt x="1626" y="181147"/>
                      <a:pt x="4643" y="178453"/>
                    </a:cubicBezTo>
                    <a:cubicBezTo>
                      <a:pt x="28011" y="157515"/>
                      <a:pt x="41424" y="127528"/>
                      <a:pt x="41424" y="96135"/>
                    </a:cubicBezTo>
                    <a:cubicBezTo>
                      <a:pt x="41424" y="65387"/>
                      <a:pt x="28450" y="35751"/>
                      <a:pt x="5814" y="14901"/>
                    </a:cubicBezTo>
                    <a:cubicBezTo>
                      <a:pt x="2856" y="12178"/>
                      <a:pt x="2651" y="7521"/>
                      <a:pt x="5404" y="4563"/>
                    </a:cubicBezTo>
                    <a:cubicBezTo>
                      <a:pt x="8127" y="1577"/>
                      <a:pt x="12754" y="1401"/>
                      <a:pt x="15741" y="4124"/>
                    </a:cubicBezTo>
                    <a:cubicBezTo>
                      <a:pt x="41365" y="27757"/>
                      <a:pt x="56066" y="61287"/>
                      <a:pt x="56066" y="96135"/>
                    </a:cubicBezTo>
                    <a:cubicBezTo>
                      <a:pt x="56066" y="131657"/>
                      <a:pt x="40896" y="165655"/>
                      <a:pt x="14394" y="189376"/>
                    </a:cubicBezTo>
                    <a:cubicBezTo>
                      <a:pt x="13017" y="190606"/>
                      <a:pt x="11261" y="191250"/>
                      <a:pt x="9533" y="191250"/>
                    </a:cubicBezTo>
                    <a:close/>
                  </a:path>
                </a:pathLst>
              </a:custGeom>
              <a:grpFill/>
              <a:ln w="9525" cap="flat">
                <a:noFill/>
                <a:prstDash val="solid"/>
                <a:miter/>
              </a:ln>
            </p:spPr>
            <p:txBody>
              <a:bodyPr/>
              <a:lstStyle/>
              <a:p>
                <a:endParaRPr lang="en-IE" dirty="0">
                  <a:latin typeface="Arial" panose="020B0604020202020204" pitchFamily="34" charset="0"/>
                </a:endParaRPr>
              </a:p>
            </p:txBody>
          </p:sp>
        </p:grpSp>
        <p:grpSp>
          <p:nvGrpSpPr>
            <p:cNvPr id="49" name="Group 48">
              <a:extLst>
                <a:ext uri="{FF2B5EF4-FFF2-40B4-BE49-F238E27FC236}">
                  <a16:creationId xmlns:a16="http://schemas.microsoft.com/office/drawing/2014/main" id="{2397B210-933E-452F-9AB1-91840ED775C4}"/>
                </a:ext>
              </a:extLst>
            </p:cNvPr>
            <p:cNvGrpSpPr/>
            <p:nvPr/>
          </p:nvGrpSpPr>
          <p:grpSpPr>
            <a:xfrm>
              <a:off x="3264420" y="5154017"/>
              <a:ext cx="358395" cy="356569"/>
              <a:chOff x="7482103" y="5367451"/>
              <a:chExt cx="300316" cy="298786"/>
            </a:xfrm>
            <a:solidFill>
              <a:schemeClr val="accent4"/>
            </a:solidFill>
          </p:grpSpPr>
          <p:sp>
            <p:nvSpPr>
              <p:cNvPr id="50" name="Freeform: Shape 63">
                <a:extLst>
                  <a:ext uri="{FF2B5EF4-FFF2-40B4-BE49-F238E27FC236}">
                    <a16:creationId xmlns:a16="http://schemas.microsoft.com/office/drawing/2014/main" id="{CA8A6106-ED8B-404A-AAE4-A08A13C034F2}"/>
                  </a:ext>
                </a:extLst>
              </p:cNvPr>
              <p:cNvSpPr/>
              <p:nvPr/>
            </p:nvSpPr>
            <p:spPr>
              <a:xfrm>
                <a:off x="7482103" y="5502246"/>
                <a:ext cx="231345" cy="163991"/>
              </a:xfrm>
              <a:custGeom>
                <a:avLst/>
                <a:gdLst/>
                <a:ahLst/>
                <a:cxnLst/>
                <a:rect l="0" t="0" r="0" b="0"/>
                <a:pathLst>
                  <a:path w="231344" h="163991">
                    <a:moveTo>
                      <a:pt x="216468" y="162673"/>
                    </a:moveTo>
                    <a:lnTo>
                      <a:pt x="15052" y="162673"/>
                    </a:lnTo>
                    <a:cubicBezTo>
                      <a:pt x="7965" y="162673"/>
                      <a:pt x="2196" y="156905"/>
                      <a:pt x="2196" y="149789"/>
                    </a:cubicBezTo>
                    <a:lnTo>
                      <a:pt x="2196" y="15052"/>
                    </a:lnTo>
                    <a:cubicBezTo>
                      <a:pt x="2196" y="7965"/>
                      <a:pt x="7965" y="2196"/>
                      <a:pt x="15052" y="2196"/>
                    </a:cubicBezTo>
                    <a:lnTo>
                      <a:pt x="216468" y="2196"/>
                    </a:lnTo>
                    <a:cubicBezTo>
                      <a:pt x="223555" y="2196"/>
                      <a:pt x="229324" y="7965"/>
                      <a:pt x="229324" y="15052"/>
                    </a:cubicBezTo>
                    <a:lnTo>
                      <a:pt x="229324" y="149789"/>
                    </a:lnTo>
                    <a:cubicBezTo>
                      <a:pt x="229324" y="156905"/>
                      <a:pt x="223555" y="162673"/>
                      <a:pt x="216468" y="162673"/>
                    </a:cubicBezTo>
                    <a:close/>
                    <a:moveTo>
                      <a:pt x="16838" y="148031"/>
                    </a:moveTo>
                    <a:lnTo>
                      <a:pt x="214682" y="148031"/>
                    </a:lnTo>
                    <a:lnTo>
                      <a:pt x="214682" y="16838"/>
                    </a:lnTo>
                    <a:lnTo>
                      <a:pt x="16838" y="16838"/>
                    </a:lnTo>
                    <a:lnTo>
                      <a:pt x="16838" y="148031"/>
                    </a:ln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1" name="Freeform: Shape 64">
                <a:extLst>
                  <a:ext uri="{FF2B5EF4-FFF2-40B4-BE49-F238E27FC236}">
                    <a16:creationId xmlns:a16="http://schemas.microsoft.com/office/drawing/2014/main" id="{A2003618-FC8E-4B24-9AA2-A664FD9ABE28}"/>
                  </a:ext>
                </a:extLst>
              </p:cNvPr>
              <p:cNvSpPr/>
              <p:nvPr/>
            </p:nvSpPr>
            <p:spPr>
              <a:xfrm>
                <a:off x="7694567" y="5531189"/>
                <a:ext cx="87852" cy="105423"/>
              </a:xfrm>
              <a:custGeom>
                <a:avLst/>
                <a:gdLst/>
                <a:ahLst/>
                <a:cxnLst/>
                <a:rect l="0" t="0" r="0" b="0"/>
                <a:pathLst>
                  <a:path w="87852" h="105422">
                    <a:moveTo>
                      <a:pt x="74403" y="104769"/>
                    </a:moveTo>
                    <a:cubicBezTo>
                      <a:pt x="73379" y="104769"/>
                      <a:pt x="72354" y="104651"/>
                      <a:pt x="71328" y="104388"/>
                    </a:cubicBezTo>
                    <a:lnTo>
                      <a:pt x="7753" y="88340"/>
                    </a:lnTo>
                    <a:cubicBezTo>
                      <a:pt x="3829" y="87345"/>
                      <a:pt x="1428" y="83362"/>
                      <a:pt x="2423" y="79437"/>
                    </a:cubicBezTo>
                    <a:cubicBezTo>
                      <a:pt x="3419" y="75514"/>
                      <a:pt x="7402" y="73142"/>
                      <a:pt x="11325" y="74138"/>
                    </a:cubicBezTo>
                    <a:lnTo>
                      <a:pt x="71153" y="89248"/>
                    </a:lnTo>
                    <a:lnTo>
                      <a:pt x="71153" y="17736"/>
                    </a:lnTo>
                    <a:lnTo>
                      <a:pt x="11325" y="32847"/>
                    </a:lnTo>
                    <a:cubicBezTo>
                      <a:pt x="7372" y="33813"/>
                      <a:pt x="3419" y="31441"/>
                      <a:pt x="2423" y="27546"/>
                    </a:cubicBezTo>
                    <a:cubicBezTo>
                      <a:pt x="1428" y="23622"/>
                      <a:pt x="3800" y="19639"/>
                      <a:pt x="7723" y="18644"/>
                    </a:cubicBezTo>
                    <a:lnTo>
                      <a:pt x="71328" y="2596"/>
                    </a:lnTo>
                    <a:cubicBezTo>
                      <a:pt x="74931" y="1659"/>
                      <a:pt x="78591" y="2391"/>
                      <a:pt x="81403" y="4558"/>
                    </a:cubicBezTo>
                    <a:cubicBezTo>
                      <a:pt x="84214" y="6725"/>
                      <a:pt x="85795" y="10122"/>
                      <a:pt x="85795" y="13841"/>
                    </a:cubicBezTo>
                    <a:lnTo>
                      <a:pt x="85795" y="93114"/>
                    </a:lnTo>
                    <a:cubicBezTo>
                      <a:pt x="85795" y="96833"/>
                      <a:pt x="84214" y="100229"/>
                      <a:pt x="81403" y="102396"/>
                    </a:cubicBezTo>
                    <a:cubicBezTo>
                      <a:pt x="79411" y="103949"/>
                      <a:pt x="76951" y="104769"/>
                      <a:pt x="74403" y="104769"/>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2" name="Freeform: Shape 65">
                <a:extLst>
                  <a:ext uri="{FF2B5EF4-FFF2-40B4-BE49-F238E27FC236}">
                    <a16:creationId xmlns:a16="http://schemas.microsoft.com/office/drawing/2014/main" id="{C7CECFE9-ED72-40A2-A0AA-E8225F66B646}"/>
                  </a:ext>
                </a:extLst>
              </p:cNvPr>
              <p:cNvSpPr/>
              <p:nvPr/>
            </p:nvSpPr>
            <p:spPr>
              <a:xfrm>
                <a:off x="7482103" y="5410733"/>
                <a:ext cx="84924" cy="84924"/>
              </a:xfrm>
              <a:custGeom>
                <a:avLst/>
                <a:gdLst/>
                <a:ahLst/>
                <a:cxnLst/>
                <a:rect l="0" t="0" r="0" b="0"/>
                <a:pathLst>
                  <a:path w="84923" h="84923">
                    <a:moveTo>
                      <a:pt x="43253" y="84338"/>
                    </a:moveTo>
                    <a:cubicBezTo>
                      <a:pt x="20616" y="84338"/>
                      <a:pt x="2196" y="65919"/>
                      <a:pt x="2196" y="43253"/>
                    </a:cubicBezTo>
                    <a:cubicBezTo>
                      <a:pt x="2196" y="20616"/>
                      <a:pt x="20616" y="2196"/>
                      <a:pt x="43253" y="2196"/>
                    </a:cubicBezTo>
                    <a:cubicBezTo>
                      <a:pt x="65919" y="2196"/>
                      <a:pt x="84338" y="20616"/>
                      <a:pt x="84338" y="43253"/>
                    </a:cubicBezTo>
                    <a:cubicBezTo>
                      <a:pt x="84338" y="65919"/>
                      <a:pt x="65919" y="84338"/>
                      <a:pt x="43253" y="84338"/>
                    </a:cubicBezTo>
                    <a:close/>
                    <a:moveTo>
                      <a:pt x="43253" y="16838"/>
                    </a:moveTo>
                    <a:cubicBezTo>
                      <a:pt x="28699" y="16838"/>
                      <a:pt x="16838" y="28699"/>
                      <a:pt x="16838" y="43253"/>
                    </a:cubicBezTo>
                    <a:cubicBezTo>
                      <a:pt x="16838" y="57836"/>
                      <a:pt x="28699" y="69696"/>
                      <a:pt x="43253" y="69696"/>
                    </a:cubicBezTo>
                    <a:cubicBezTo>
                      <a:pt x="57836" y="69696"/>
                      <a:pt x="69696" y="57836"/>
                      <a:pt x="69696" y="43253"/>
                    </a:cubicBezTo>
                    <a:cubicBezTo>
                      <a:pt x="69696" y="28699"/>
                      <a:pt x="57836" y="16838"/>
                      <a:pt x="43253" y="1683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3" name="Freeform: Shape 66">
                <a:extLst>
                  <a:ext uri="{FF2B5EF4-FFF2-40B4-BE49-F238E27FC236}">
                    <a16:creationId xmlns:a16="http://schemas.microsoft.com/office/drawing/2014/main" id="{0B25489B-BFEE-41BC-A8EC-112CB99BB653}"/>
                  </a:ext>
                </a:extLst>
              </p:cNvPr>
              <p:cNvSpPr/>
              <p:nvPr/>
            </p:nvSpPr>
            <p:spPr>
              <a:xfrm>
                <a:off x="7577599" y="5367451"/>
                <a:ext cx="128850" cy="128850"/>
              </a:xfrm>
              <a:custGeom>
                <a:avLst/>
                <a:gdLst/>
                <a:ahLst/>
                <a:cxnLst/>
                <a:rect l="0" t="0" r="0" b="0"/>
                <a:pathLst>
                  <a:path w="128850" h="128850">
                    <a:moveTo>
                      <a:pt x="64893" y="127620"/>
                    </a:moveTo>
                    <a:cubicBezTo>
                      <a:pt x="30309" y="127620"/>
                      <a:pt x="2196" y="99479"/>
                      <a:pt x="2196" y="64894"/>
                    </a:cubicBezTo>
                    <a:cubicBezTo>
                      <a:pt x="2196" y="30309"/>
                      <a:pt x="30309" y="2196"/>
                      <a:pt x="64893" y="2196"/>
                    </a:cubicBezTo>
                    <a:cubicBezTo>
                      <a:pt x="99478" y="2196"/>
                      <a:pt x="127590" y="30339"/>
                      <a:pt x="127590" y="64894"/>
                    </a:cubicBezTo>
                    <a:cubicBezTo>
                      <a:pt x="127590" y="99479"/>
                      <a:pt x="99478" y="127620"/>
                      <a:pt x="64893" y="127620"/>
                    </a:cubicBezTo>
                    <a:close/>
                    <a:moveTo>
                      <a:pt x="64893" y="16838"/>
                    </a:moveTo>
                    <a:cubicBezTo>
                      <a:pt x="38391" y="16838"/>
                      <a:pt x="16838" y="38392"/>
                      <a:pt x="16838" y="64894"/>
                    </a:cubicBezTo>
                    <a:cubicBezTo>
                      <a:pt x="16838" y="91396"/>
                      <a:pt x="38391" y="112978"/>
                      <a:pt x="64893" y="112978"/>
                    </a:cubicBezTo>
                    <a:cubicBezTo>
                      <a:pt x="91396" y="112978"/>
                      <a:pt x="112948" y="91426"/>
                      <a:pt x="112948" y="64894"/>
                    </a:cubicBezTo>
                    <a:cubicBezTo>
                      <a:pt x="112948" y="38392"/>
                      <a:pt x="91396" y="16838"/>
                      <a:pt x="64893" y="16838"/>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4" name="Freeform: Shape 67">
                <a:extLst>
                  <a:ext uri="{FF2B5EF4-FFF2-40B4-BE49-F238E27FC236}">
                    <a16:creationId xmlns:a16="http://schemas.microsoft.com/office/drawing/2014/main" id="{17A80096-9E30-4BD4-AA71-E8A5C02E4B0D}"/>
                  </a:ext>
                </a:extLst>
              </p:cNvPr>
              <p:cNvSpPr/>
              <p:nvPr/>
            </p:nvSpPr>
            <p:spPr>
              <a:xfrm>
                <a:off x="7600762" y="5555338"/>
                <a:ext cx="17570" cy="58568"/>
              </a:xfrm>
              <a:custGeom>
                <a:avLst/>
                <a:gdLst/>
                <a:ahLst/>
                <a:cxnLst/>
                <a:rect l="0" t="0" r="0" b="0"/>
                <a:pathLst>
                  <a:path w="17570" h="58568">
                    <a:moveTo>
                      <a:pt x="9517" y="56489"/>
                    </a:moveTo>
                    <a:cubicBezTo>
                      <a:pt x="5447" y="56489"/>
                      <a:pt x="2196" y="53209"/>
                      <a:pt x="2196" y="49168"/>
                    </a:cubicBezTo>
                    <a:lnTo>
                      <a:pt x="2196" y="9517"/>
                    </a:lnTo>
                    <a:cubicBezTo>
                      <a:pt x="2196" y="5476"/>
                      <a:pt x="5447" y="2196"/>
                      <a:pt x="9517" y="2196"/>
                    </a:cubicBezTo>
                    <a:cubicBezTo>
                      <a:pt x="13558" y="2196"/>
                      <a:pt x="16838" y="5476"/>
                      <a:pt x="16838" y="9517"/>
                    </a:cubicBezTo>
                    <a:lnTo>
                      <a:pt x="16838" y="49168"/>
                    </a:lnTo>
                    <a:cubicBezTo>
                      <a:pt x="16838" y="53209"/>
                      <a:pt x="13558" y="56489"/>
                      <a:pt x="9517" y="56489"/>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5" name="Freeform: Shape 68">
                <a:extLst>
                  <a:ext uri="{FF2B5EF4-FFF2-40B4-BE49-F238E27FC236}">
                    <a16:creationId xmlns:a16="http://schemas.microsoft.com/office/drawing/2014/main" id="{AEAA24E9-059D-49AE-8AB5-887733F609A9}"/>
                  </a:ext>
                </a:extLst>
              </p:cNvPr>
              <p:cNvSpPr/>
              <p:nvPr/>
            </p:nvSpPr>
            <p:spPr>
              <a:xfrm>
                <a:off x="7603690" y="5555338"/>
                <a:ext cx="46855" cy="58568"/>
              </a:xfrm>
              <a:custGeom>
                <a:avLst/>
                <a:gdLst/>
                <a:ahLst/>
                <a:cxnLst/>
                <a:rect l="0" t="0" r="0" b="0"/>
                <a:pathLst>
                  <a:path w="46854" h="58568">
                    <a:moveTo>
                      <a:pt x="25946" y="56489"/>
                    </a:moveTo>
                    <a:lnTo>
                      <a:pt x="9517" y="56489"/>
                    </a:lnTo>
                    <a:cubicBezTo>
                      <a:pt x="5447" y="56489"/>
                      <a:pt x="2196" y="53209"/>
                      <a:pt x="2196" y="49168"/>
                    </a:cubicBezTo>
                    <a:cubicBezTo>
                      <a:pt x="2196" y="45127"/>
                      <a:pt x="5447" y="41847"/>
                      <a:pt x="9517" y="41847"/>
                    </a:cubicBezTo>
                    <a:lnTo>
                      <a:pt x="25946" y="41847"/>
                    </a:lnTo>
                    <a:cubicBezTo>
                      <a:pt x="27585" y="41671"/>
                      <a:pt x="32886" y="36810"/>
                      <a:pt x="32886" y="29343"/>
                    </a:cubicBezTo>
                    <a:cubicBezTo>
                      <a:pt x="32886" y="21875"/>
                      <a:pt x="27585" y="17014"/>
                      <a:pt x="25887" y="16838"/>
                    </a:cubicBezTo>
                    <a:lnTo>
                      <a:pt x="9517" y="16838"/>
                    </a:lnTo>
                    <a:cubicBezTo>
                      <a:pt x="5447" y="16838"/>
                      <a:pt x="2196" y="13558"/>
                      <a:pt x="2196" y="9517"/>
                    </a:cubicBezTo>
                    <a:cubicBezTo>
                      <a:pt x="2196" y="5476"/>
                      <a:pt x="5447" y="2196"/>
                      <a:pt x="9517" y="2196"/>
                    </a:cubicBezTo>
                    <a:lnTo>
                      <a:pt x="25946" y="2196"/>
                    </a:lnTo>
                    <a:cubicBezTo>
                      <a:pt x="37220" y="2196"/>
                      <a:pt x="47528" y="15140"/>
                      <a:pt x="47528" y="29343"/>
                    </a:cubicBezTo>
                    <a:cubicBezTo>
                      <a:pt x="47528" y="43282"/>
                      <a:pt x="37044" y="56489"/>
                      <a:pt x="25946" y="56489"/>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6" name="Freeform: Shape 69">
                <a:extLst>
                  <a:ext uri="{FF2B5EF4-FFF2-40B4-BE49-F238E27FC236}">
                    <a16:creationId xmlns:a16="http://schemas.microsoft.com/office/drawing/2014/main" id="{4C715776-E76B-4C25-8CD6-22A96AD4ADD8}"/>
                  </a:ext>
                </a:extLst>
              </p:cNvPr>
              <p:cNvSpPr/>
              <p:nvPr/>
            </p:nvSpPr>
            <p:spPr>
              <a:xfrm>
                <a:off x="7575490" y="5555338"/>
                <a:ext cx="17570" cy="58568"/>
              </a:xfrm>
              <a:custGeom>
                <a:avLst/>
                <a:gdLst/>
                <a:ahLst/>
                <a:cxnLst/>
                <a:rect l="0" t="0" r="0" b="0"/>
                <a:pathLst>
                  <a:path w="17570" h="58568">
                    <a:moveTo>
                      <a:pt x="9517" y="56489"/>
                    </a:moveTo>
                    <a:cubicBezTo>
                      <a:pt x="5476" y="56489"/>
                      <a:pt x="2196" y="53209"/>
                      <a:pt x="2196" y="49168"/>
                    </a:cubicBezTo>
                    <a:lnTo>
                      <a:pt x="2196" y="9517"/>
                    </a:lnTo>
                    <a:cubicBezTo>
                      <a:pt x="2196" y="5476"/>
                      <a:pt x="5476" y="2196"/>
                      <a:pt x="9517" y="2196"/>
                    </a:cubicBezTo>
                    <a:cubicBezTo>
                      <a:pt x="13558" y="2196"/>
                      <a:pt x="16838" y="5476"/>
                      <a:pt x="16838" y="9517"/>
                    </a:cubicBezTo>
                    <a:lnTo>
                      <a:pt x="16838" y="49168"/>
                    </a:lnTo>
                    <a:cubicBezTo>
                      <a:pt x="16838" y="53209"/>
                      <a:pt x="13558" y="56489"/>
                      <a:pt x="9517" y="56489"/>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7" name="Freeform: Shape 70">
                <a:extLst>
                  <a:ext uri="{FF2B5EF4-FFF2-40B4-BE49-F238E27FC236}">
                    <a16:creationId xmlns:a16="http://schemas.microsoft.com/office/drawing/2014/main" id="{3BA69515-BB34-4D75-93FD-26B72F65E834}"/>
                  </a:ext>
                </a:extLst>
              </p:cNvPr>
              <p:cNvSpPr/>
              <p:nvPr/>
            </p:nvSpPr>
            <p:spPr>
              <a:xfrm>
                <a:off x="7542311" y="5555338"/>
                <a:ext cx="17570" cy="58568"/>
              </a:xfrm>
              <a:custGeom>
                <a:avLst/>
                <a:gdLst/>
                <a:ahLst/>
                <a:cxnLst/>
                <a:rect l="0" t="0" r="0" b="0"/>
                <a:pathLst>
                  <a:path w="17570" h="58568">
                    <a:moveTo>
                      <a:pt x="9517" y="56489"/>
                    </a:moveTo>
                    <a:cubicBezTo>
                      <a:pt x="5476" y="56489"/>
                      <a:pt x="2196" y="53209"/>
                      <a:pt x="2196" y="49168"/>
                    </a:cubicBezTo>
                    <a:lnTo>
                      <a:pt x="2196" y="9517"/>
                    </a:lnTo>
                    <a:cubicBezTo>
                      <a:pt x="2196" y="5476"/>
                      <a:pt x="5476" y="2196"/>
                      <a:pt x="9517" y="2196"/>
                    </a:cubicBezTo>
                    <a:cubicBezTo>
                      <a:pt x="13558" y="2196"/>
                      <a:pt x="16838" y="5476"/>
                      <a:pt x="16838" y="9517"/>
                    </a:cubicBezTo>
                    <a:lnTo>
                      <a:pt x="16838" y="49168"/>
                    </a:lnTo>
                    <a:cubicBezTo>
                      <a:pt x="16838" y="53209"/>
                      <a:pt x="13558" y="56489"/>
                      <a:pt x="9517" y="56489"/>
                    </a:cubicBezTo>
                    <a:close/>
                  </a:path>
                </a:pathLst>
              </a:custGeom>
              <a:grpFill/>
              <a:ln w="9525" cap="flat">
                <a:noFill/>
                <a:prstDash val="solid"/>
                <a:miter/>
              </a:ln>
            </p:spPr>
            <p:txBody>
              <a:bodyPr/>
              <a:lstStyle/>
              <a:p>
                <a:endParaRPr lang="en-IE" dirty="0">
                  <a:latin typeface="Arial" panose="020B0604020202020204" pitchFamily="34" charset="0"/>
                </a:endParaRPr>
              </a:p>
            </p:txBody>
          </p:sp>
          <p:sp>
            <p:nvSpPr>
              <p:cNvPr id="58" name="Freeform: Shape 71">
                <a:extLst>
                  <a:ext uri="{FF2B5EF4-FFF2-40B4-BE49-F238E27FC236}">
                    <a16:creationId xmlns:a16="http://schemas.microsoft.com/office/drawing/2014/main" id="{7D8139D3-914D-4A77-945E-79BB4E826E55}"/>
                  </a:ext>
                </a:extLst>
              </p:cNvPr>
              <p:cNvSpPr/>
              <p:nvPr/>
            </p:nvSpPr>
            <p:spPr>
              <a:xfrm>
                <a:off x="7542311" y="5575164"/>
                <a:ext cx="49783" cy="17570"/>
              </a:xfrm>
              <a:custGeom>
                <a:avLst/>
                <a:gdLst/>
                <a:ahLst/>
                <a:cxnLst/>
                <a:rect l="0" t="0" r="0" b="0"/>
                <a:pathLst>
                  <a:path w="49783" h="17570">
                    <a:moveTo>
                      <a:pt x="42696" y="16838"/>
                    </a:moveTo>
                    <a:lnTo>
                      <a:pt x="9517" y="16838"/>
                    </a:lnTo>
                    <a:cubicBezTo>
                      <a:pt x="5476" y="16838"/>
                      <a:pt x="2196" y="13558"/>
                      <a:pt x="2196" y="9517"/>
                    </a:cubicBezTo>
                    <a:cubicBezTo>
                      <a:pt x="2196" y="5476"/>
                      <a:pt x="5476" y="2196"/>
                      <a:pt x="9517" y="2196"/>
                    </a:cubicBezTo>
                    <a:lnTo>
                      <a:pt x="42696" y="2196"/>
                    </a:lnTo>
                    <a:cubicBezTo>
                      <a:pt x="46737" y="2196"/>
                      <a:pt x="50018" y="5476"/>
                      <a:pt x="50018" y="9517"/>
                    </a:cubicBezTo>
                    <a:cubicBezTo>
                      <a:pt x="50018" y="13558"/>
                      <a:pt x="46737" y="16838"/>
                      <a:pt x="42696" y="16838"/>
                    </a:cubicBezTo>
                    <a:close/>
                  </a:path>
                </a:pathLst>
              </a:custGeom>
              <a:grpFill/>
              <a:ln w="9525" cap="flat">
                <a:noFill/>
                <a:prstDash val="solid"/>
                <a:miter/>
              </a:ln>
            </p:spPr>
            <p:txBody>
              <a:bodyPr/>
              <a:lstStyle/>
              <a:p>
                <a:endParaRPr lang="en-IE" dirty="0">
                  <a:latin typeface="Arial" panose="020B0604020202020204" pitchFamily="34" charset="0"/>
                </a:endParaRPr>
              </a:p>
            </p:txBody>
          </p:sp>
        </p:grpSp>
        <p:grpSp>
          <p:nvGrpSpPr>
            <p:cNvPr id="59" name="074">
              <a:extLst>
                <a:ext uri="{FF2B5EF4-FFF2-40B4-BE49-F238E27FC236}">
                  <a16:creationId xmlns:a16="http://schemas.microsoft.com/office/drawing/2014/main" id="{5DA6DC31-F1F1-4CAD-A905-912C9F665A03}"/>
                </a:ext>
              </a:extLst>
            </p:cNvPr>
            <p:cNvGrpSpPr/>
            <p:nvPr/>
          </p:nvGrpSpPr>
          <p:grpSpPr>
            <a:xfrm>
              <a:off x="3192662" y="1626448"/>
              <a:ext cx="433717" cy="456552"/>
              <a:chOff x="620317" y="4641094"/>
              <a:chExt cx="298698" cy="314424"/>
            </a:xfrm>
            <a:solidFill>
              <a:schemeClr val="accent4"/>
            </a:solidFill>
          </p:grpSpPr>
          <p:sp>
            <p:nvSpPr>
              <p:cNvPr id="60" name="Freeform: Shape 355">
                <a:extLst>
                  <a:ext uri="{FF2B5EF4-FFF2-40B4-BE49-F238E27FC236}">
                    <a16:creationId xmlns:a16="http://schemas.microsoft.com/office/drawing/2014/main" id="{14F8FB2B-8E52-4A6E-9B72-13CF3148CE58}"/>
                  </a:ext>
                </a:extLst>
              </p:cNvPr>
              <p:cNvSpPr/>
              <p:nvPr/>
            </p:nvSpPr>
            <p:spPr>
              <a:xfrm>
                <a:off x="656064" y="4721684"/>
                <a:ext cx="117136" cy="117137"/>
              </a:xfrm>
              <a:custGeom>
                <a:avLst/>
                <a:gdLst/>
                <a:ahLst/>
                <a:cxnLst/>
                <a:rect l="0" t="0" r="0" b="0"/>
                <a:pathLst>
                  <a:path w="117136" h="117136">
                    <a:moveTo>
                      <a:pt x="59514" y="116815"/>
                    </a:moveTo>
                    <a:cubicBezTo>
                      <a:pt x="27911" y="116815"/>
                      <a:pt x="2199" y="91103"/>
                      <a:pt x="2196" y="59505"/>
                    </a:cubicBezTo>
                    <a:cubicBezTo>
                      <a:pt x="2196" y="27907"/>
                      <a:pt x="27908" y="2196"/>
                      <a:pt x="59514" y="2196"/>
                    </a:cubicBezTo>
                    <a:cubicBezTo>
                      <a:pt x="91120" y="2196"/>
                      <a:pt x="116832" y="27907"/>
                      <a:pt x="116832" y="59505"/>
                    </a:cubicBezTo>
                    <a:cubicBezTo>
                      <a:pt x="116832" y="91103"/>
                      <a:pt x="91118" y="116815"/>
                      <a:pt x="59514" y="116815"/>
                    </a:cubicBezTo>
                    <a:close/>
                    <a:moveTo>
                      <a:pt x="59514" y="16838"/>
                    </a:moveTo>
                    <a:cubicBezTo>
                      <a:pt x="35981" y="16838"/>
                      <a:pt x="16838" y="35960"/>
                      <a:pt x="16838" y="59505"/>
                    </a:cubicBezTo>
                    <a:cubicBezTo>
                      <a:pt x="16841" y="83049"/>
                      <a:pt x="35984" y="102173"/>
                      <a:pt x="59514" y="102173"/>
                    </a:cubicBezTo>
                    <a:cubicBezTo>
                      <a:pt x="83047" y="102173"/>
                      <a:pt x="102190" y="83049"/>
                      <a:pt x="102190" y="59505"/>
                    </a:cubicBezTo>
                    <a:cubicBezTo>
                      <a:pt x="102190" y="35960"/>
                      <a:pt x="83047" y="16838"/>
                      <a:pt x="59514" y="16838"/>
                    </a:cubicBezTo>
                    <a:close/>
                  </a:path>
                </a:pathLst>
              </a:custGeom>
              <a:grpFill/>
              <a:ln w="9525" cap="flat">
                <a:noFill/>
                <a:prstDash val="solid"/>
                <a:miter/>
              </a:ln>
            </p:spPr>
            <p:txBody>
              <a:bodyPr/>
              <a:lstStyle/>
              <a:p>
                <a:endParaRPr lang="en-IE"/>
              </a:p>
            </p:txBody>
          </p:sp>
          <p:sp>
            <p:nvSpPr>
              <p:cNvPr id="61" name="Freeform: Shape 356">
                <a:extLst>
                  <a:ext uri="{FF2B5EF4-FFF2-40B4-BE49-F238E27FC236}">
                    <a16:creationId xmlns:a16="http://schemas.microsoft.com/office/drawing/2014/main" id="{F4006B1F-FA0A-465F-A3C2-430DC5B2E7A7}"/>
                  </a:ext>
                </a:extLst>
              </p:cNvPr>
              <p:cNvSpPr/>
              <p:nvPr/>
            </p:nvSpPr>
            <p:spPr>
              <a:xfrm>
                <a:off x="706061" y="4729092"/>
                <a:ext cx="55640" cy="84924"/>
              </a:xfrm>
              <a:custGeom>
                <a:avLst/>
                <a:gdLst/>
                <a:ahLst/>
                <a:cxnLst/>
                <a:rect l="0" t="0" r="0" b="0"/>
                <a:pathLst>
                  <a:path w="55639" h="84923">
                    <a:moveTo>
                      <a:pt x="48386" y="84398"/>
                    </a:moveTo>
                    <a:lnTo>
                      <a:pt x="2196" y="56198"/>
                    </a:lnTo>
                    <a:lnTo>
                      <a:pt x="2196" y="2196"/>
                    </a:lnTo>
                    <a:lnTo>
                      <a:pt x="16838" y="2196"/>
                    </a:lnTo>
                    <a:lnTo>
                      <a:pt x="16838" y="47997"/>
                    </a:lnTo>
                    <a:lnTo>
                      <a:pt x="56009" y="71893"/>
                    </a:lnTo>
                    <a:close/>
                  </a:path>
                </a:pathLst>
              </a:custGeom>
              <a:grpFill/>
              <a:ln w="9525" cap="flat">
                <a:noFill/>
                <a:prstDash val="solid"/>
                <a:miter/>
              </a:ln>
            </p:spPr>
            <p:txBody>
              <a:bodyPr/>
              <a:lstStyle/>
              <a:p>
                <a:endParaRPr lang="en-IE"/>
              </a:p>
            </p:txBody>
          </p:sp>
          <p:sp>
            <p:nvSpPr>
              <p:cNvPr id="62" name="Freeform: Shape 357">
                <a:extLst>
                  <a:ext uri="{FF2B5EF4-FFF2-40B4-BE49-F238E27FC236}">
                    <a16:creationId xmlns:a16="http://schemas.microsoft.com/office/drawing/2014/main" id="{F3D22435-BB55-4DC1-A936-0736668AA5F7}"/>
                  </a:ext>
                </a:extLst>
              </p:cNvPr>
              <p:cNvSpPr/>
              <p:nvPr/>
            </p:nvSpPr>
            <p:spPr>
              <a:xfrm>
                <a:off x="707381" y="4737514"/>
                <a:ext cx="49783" cy="49783"/>
              </a:xfrm>
              <a:custGeom>
                <a:avLst/>
                <a:gdLst/>
                <a:ahLst/>
                <a:cxnLst/>
                <a:rect l="0" t="0" r="0" b="0"/>
                <a:pathLst>
                  <a:path w="49783" h="49783">
                    <a:moveTo>
                      <a:pt x="38391" y="3106"/>
                    </a:moveTo>
                    <a:lnTo>
                      <a:pt x="48742" y="13457"/>
                    </a:lnTo>
                    <a:lnTo>
                      <a:pt x="13458" y="48741"/>
                    </a:lnTo>
                    <a:lnTo>
                      <a:pt x="3106" y="38390"/>
                    </a:lnTo>
                    <a:close/>
                  </a:path>
                </a:pathLst>
              </a:custGeom>
              <a:grpFill/>
              <a:ln w="9525" cap="flat">
                <a:noFill/>
                <a:prstDash val="solid"/>
                <a:miter/>
              </a:ln>
            </p:spPr>
            <p:txBody>
              <a:bodyPr/>
              <a:lstStyle/>
              <a:p>
                <a:endParaRPr lang="en-IE"/>
              </a:p>
            </p:txBody>
          </p:sp>
          <p:sp>
            <p:nvSpPr>
              <p:cNvPr id="63" name="Freeform: Shape 358">
                <a:extLst>
                  <a:ext uri="{FF2B5EF4-FFF2-40B4-BE49-F238E27FC236}">
                    <a16:creationId xmlns:a16="http://schemas.microsoft.com/office/drawing/2014/main" id="{D0132DA7-D144-4E27-8275-D3F2EFF59816}"/>
                  </a:ext>
                </a:extLst>
              </p:cNvPr>
              <p:cNvSpPr/>
              <p:nvPr/>
            </p:nvSpPr>
            <p:spPr>
              <a:xfrm>
                <a:off x="799459" y="4727599"/>
                <a:ext cx="84924" cy="17570"/>
              </a:xfrm>
              <a:custGeom>
                <a:avLst/>
                <a:gdLst/>
                <a:ahLst/>
                <a:cxnLst/>
                <a:rect l="0" t="0" r="0" b="0"/>
                <a:pathLst>
                  <a:path w="84923" h="17570">
                    <a:moveTo>
                      <a:pt x="76104" y="16838"/>
                    </a:moveTo>
                    <a:lnTo>
                      <a:pt x="9517" y="16838"/>
                    </a:lnTo>
                    <a:cubicBezTo>
                      <a:pt x="5473" y="16838"/>
                      <a:pt x="2196" y="13558"/>
                      <a:pt x="2196" y="9517"/>
                    </a:cubicBezTo>
                    <a:cubicBezTo>
                      <a:pt x="2196" y="5476"/>
                      <a:pt x="5473" y="2196"/>
                      <a:pt x="9517" y="2196"/>
                    </a:cubicBezTo>
                    <a:lnTo>
                      <a:pt x="76104" y="2196"/>
                    </a:lnTo>
                    <a:cubicBezTo>
                      <a:pt x="80148" y="2196"/>
                      <a:pt x="83425" y="5476"/>
                      <a:pt x="83425" y="9517"/>
                    </a:cubicBezTo>
                    <a:cubicBezTo>
                      <a:pt x="83425" y="13558"/>
                      <a:pt x="80148" y="16838"/>
                      <a:pt x="76104" y="16838"/>
                    </a:cubicBezTo>
                    <a:close/>
                  </a:path>
                </a:pathLst>
              </a:custGeom>
              <a:grpFill/>
              <a:ln w="9525" cap="flat">
                <a:noFill/>
                <a:prstDash val="solid"/>
                <a:miter/>
              </a:ln>
            </p:spPr>
            <p:txBody>
              <a:bodyPr/>
              <a:lstStyle/>
              <a:p>
                <a:endParaRPr lang="en-IE"/>
              </a:p>
            </p:txBody>
          </p:sp>
          <p:sp>
            <p:nvSpPr>
              <p:cNvPr id="64" name="Freeform: Shape 359">
                <a:extLst>
                  <a:ext uri="{FF2B5EF4-FFF2-40B4-BE49-F238E27FC236}">
                    <a16:creationId xmlns:a16="http://schemas.microsoft.com/office/drawing/2014/main" id="{2F9B8606-ADD2-4323-AA26-4072CC8ED4B7}"/>
                  </a:ext>
                </a:extLst>
              </p:cNvPr>
              <p:cNvSpPr/>
              <p:nvPr/>
            </p:nvSpPr>
            <p:spPr>
              <a:xfrm>
                <a:off x="799459" y="4770266"/>
                <a:ext cx="84924" cy="17570"/>
              </a:xfrm>
              <a:custGeom>
                <a:avLst/>
                <a:gdLst/>
                <a:ahLst/>
                <a:cxnLst/>
                <a:rect l="0" t="0" r="0" b="0"/>
                <a:pathLst>
                  <a:path w="84923" h="17570">
                    <a:moveTo>
                      <a:pt x="76104" y="16838"/>
                    </a:moveTo>
                    <a:lnTo>
                      <a:pt x="9517" y="16838"/>
                    </a:lnTo>
                    <a:cubicBezTo>
                      <a:pt x="5473" y="16838"/>
                      <a:pt x="2196" y="13560"/>
                      <a:pt x="2196" y="9517"/>
                    </a:cubicBezTo>
                    <a:cubicBezTo>
                      <a:pt x="2196" y="5476"/>
                      <a:pt x="5473" y="2196"/>
                      <a:pt x="9517" y="2196"/>
                    </a:cubicBezTo>
                    <a:lnTo>
                      <a:pt x="76104" y="2196"/>
                    </a:lnTo>
                    <a:cubicBezTo>
                      <a:pt x="80148" y="2196"/>
                      <a:pt x="83425" y="5476"/>
                      <a:pt x="83425" y="9517"/>
                    </a:cubicBezTo>
                    <a:cubicBezTo>
                      <a:pt x="83425" y="13560"/>
                      <a:pt x="80148" y="16838"/>
                      <a:pt x="76104" y="16838"/>
                    </a:cubicBezTo>
                    <a:close/>
                  </a:path>
                </a:pathLst>
              </a:custGeom>
              <a:grpFill/>
              <a:ln w="9525" cap="flat">
                <a:noFill/>
                <a:prstDash val="solid"/>
                <a:miter/>
              </a:ln>
            </p:spPr>
            <p:txBody>
              <a:bodyPr/>
              <a:lstStyle/>
              <a:p>
                <a:endParaRPr lang="en-IE"/>
              </a:p>
            </p:txBody>
          </p:sp>
          <p:sp>
            <p:nvSpPr>
              <p:cNvPr id="65" name="Freeform: Shape 360">
                <a:extLst>
                  <a:ext uri="{FF2B5EF4-FFF2-40B4-BE49-F238E27FC236}">
                    <a16:creationId xmlns:a16="http://schemas.microsoft.com/office/drawing/2014/main" id="{A979F197-4F5B-4403-9A18-128B868B10C6}"/>
                  </a:ext>
                </a:extLst>
              </p:cNvPr>
              <p:cNvSpPr/>
              <p:nvPr/>
            </p:nvSpPr>
            <p:spPr>
              <a:xfrm>
                <a:off x="799459" y="4814133"/>
                <a:ext cx="84924" cy="17570"/>
              </a:xfrm>
              <a:custGeom>
                <a:avLst/>
                <a:gdLst/>
                <a:ahLst/>
                <a:cxnLst/>
                <a:rect l="0" t="0" r="0" b="0"/>
                <a:pathLst>
                  <a:path w="84923" h="17570">
                    <a:moveTo>
                      <a:pt x="76104" y="16838"/>
                    </a:moveTo>
                    <a:lnTo>
                      <a:pt x="9517" y="16838"/>
                    </a:lnTo>
                    <a:cubicBezTo>
                      <a:pt x="5473" y="16838"/>
                      <a:pt x="2196" y="13560"/>
                      <a:pt x="2196" y="9517"/>
                    </a:cubicBezTo>
                    <a:cubicBezTo>
                      <a:pt x="2196" y="5476"/>
                      <a:pt x="5473" y="2196"/>
                      <a:pt x="9517" y="2196"/>
                    </a:cubicBezTo>
                    <a:lnTo>
                      <a:pt x="76104" y="2196"/>
                    </a:lnTo>
                    <a:cubicBezTo>
                      <a:pt x="80148" y="2196"/>
                      <a:pt x="83425" y="5476"/>
                      <a:pt x="83425" y="9517"/>
                    </a:cubicBezTo>
                    <a:cubicBezTo>
                      <a:pt x="83425" y="13560"/>
                      <a:pt x="80148" y="16838"/>
                      <a:pt x="76104" y="16838"/>
                    </a:cubicBezTo>
                    <a:close/>
                  </a:path>
                </a:pathLst>
              </a:custGeom>
              <a:grpFill/>
              <a:ln w="9525" cap="flat">
                <a:noFill/>
                <a:prstDash val="solid"/>
                <a:miter/>
              </a:ln>
            </p:spPr>
            <p:txBody>
              <a:bodyPr/>
              <a:lstStyle/>
              <a:p>
                <a:endParaRPr lang="en-IE"/>
              </a:p>
            </p:txBody>
          </p:sp>
          <p:sp>
            <p:nvSpPr>
              <p:cNvPr id="66" name="Freeform: Shape 361">
                <a:extLst>
                  <a:ext uri="{FF2B5EF4-FFF2-40B4-BE49-F238E27FC236}">
                    <a16:creationId xmlns:a16="http://schemas.microsoft.com/office/drawing/2014/main" id="{87A40228-F7AE-492B-A1EA-3F256634B9A1}"/>
                  </a:ext>
                </a:extLst>
              </p:cNvPr>
              <p:cNvSpPr/>
              <p:nvPr/>
            </p:nvSpPr>
            <p:spPr>
              <a:xfrm>
                <a:off x="620317" y="4663965"/>
                <a:ext cx="298698" cy="234273"/>
              </a:xfrm>
              <a:custGeom>
                <a:avLst/>
                <a:gdLst/>
                <a:ahLst/>
                <a:cxnLst/>
                <a:rect l="0" t="0" r="0" b="0"/>
                <a:pathLst>
                  <a:path w="298698" h="234273">
                    <a:moveTo>
                      <a:pt x="281350" y="232253"/>
                    </a:moveTo>
                    <a:lnTo>
                      <a:pt x="19164" y="232253"/>
                    </a:lnTo>
                    <a:cubicBezTo>
                      <a:pt x="9807" y="232253"/>
                      <a:pt x="2196" y="224638"/>
                      <a:pt x="2196" y="215267"/>
                    </a:cubicBezTo>
                    <a:lnTo>
                      <a:pt x="2196" y="2196"/>
                    </a:lnTo>
                    <a:lnTo>
                      <a:pt x="298317" y="2196"/>
                    </a:lnTo>
                    <a:lnTo>
                      <a:pt x="298317" y="215267"/>
                    </a:lnTo>
                    <a:cubicBezTo>
                      <a:pt x="298317" y="224638"/>
                      <a:pt x="290706" y="232253"/>
                      <a:pt x="281350" y="232253"/>
                    </a:cubicBezTo>
                    <a:close/>
                    <a:moveTo>
                      <a:pt x="16838" y="16838"/>
                    </a:moveTo>
                    <a:lnTo>
                      <a:pt x="16838" y="215267"/>
                    </a:lnTo>
                    <a:cubicBezTo>
                      <a:pt x="16838" y="216527"/>
                      <a:pt x="17901" y="217611"/>
                      <a:pt x="19164" y="217611"/>
                    </a:cubicBezTo>
                    <a:lnTo>
                      <a:pt x="281350" y="217611"/>
                    </a:lnTo>
                    <a:cubicBezTo>
                      <a:pt x="282612" y="217611"/>
                      <a:pt x="283675" y="216527"/>
                      <a:pt x="283675" y="215267"/>
                    </a:cubicBezTo>
                    <a:lnTo>
                      <a:pt x="283675" y="16838"/>
                    </a:lnTo>
                    <a:lnTo>
                      <a:pt x="16838" y="16838"/>
                    </a:lnTo>
                    <a:close/>
                  </a:path>
                </a:pathLst>
              </a:custGeom>
              <a:grpFill/>
              <a:ln w="9525" cap="flat">
                <a:noFill/>
                <a:prstDash val="solid"/>
                <a:miter/>
              </a:ln>
            </p:spPr>
            <p:txBody>
              <a:bodyPr/>
              <a:lstStyle/>
              <a:p>
                <a:endParaRPr lang="en-IE"/>
              </a:p>
            </p:txBody>
          </p:sp>
          <p:sp>
            <p:nvSpPr>
              <p:cNvPr id="67" name="Freeform: Shape 362">
                <a:extLst>
                  <a:ext uri="{FF2B5EF4-FFF2-40B4-BE49-F238E27FC236}">
                    <a16:creationId xmlns:a16="http://schemas.microsoft.com/office/drawing/2014/main" id="{85003D5F-475C-45A5-A8B8-F57217742DFD}"/>
                  </a:ext>
                </a:extLst>
              </p:cNvPr>
              <p:cNvSpPr/>
              <p:nvPr/>
            </p:nvSpPr>
            <p:spPr>
              <a:xfrm>
                <a:off x="761059" y="4879379"/>
                <a:ext cx="17570" cy="76139"/>
              </a:xfrm>
              <a:custGeom>
                <a:avLst/>
                <a:gdLst/>
                <a:ahLst/>
                <a:cxnLst/>
                <a:rect l="0" t="0" r="0" b="0"/>
                <a:pathLst>
                  <a:path w="17570" h="76138">
                    <a:moveTo>
                      <a:pt x="9517" y="74323"/>
                    </a:moveTo>
                    <a:cubicBezTo>
                      <a:pt x="5473" y="74323"/>
                      <a:pt x="2196" y="71043"/>
                      <a:pt x="2196" y="67002"/>
                    </a:cubicBezTo>
                    <a:lnTo>
                      <a:pt x="2196" y="9517"/>
                    </a:lnTo>
                    <a:cubicBezTo>
                      <a:pt x="2196" y="5446"/>
                      <a:pt x="5473" y="2196"/>
                      <a:pt x="9517" y="2196"/>
                    </a:cubicBezTo>
                    <a:cubicBezTo>
                      <a:pt x="13562" y="2196"/>
                      <a:pt x="16838" y="5446"/>
                      <a:pt x="16838" y="9517"/>
                    </a:cubicBezTo>
                    <a:lnTo>
                      <a:pt x="16838" y="67002"/>
                    </a:lnTo>
                    <a:cubicBezTo>
                      <a:pt x="16838" y="71043"/>
                      <a:pt x="13562" y="74323"/>
                      <a:pt x="9517" y="74323"/>
                    </a:cubicBezTo>
                    <a:close/>
                  </a:path>
                </a:pathLst>
              </a:custGeom>
              <a:grpFill/>
              <a:ln w="9525" cap="flat">
                <a:noFill/>
                <a:prstDash val="solid"/>
                <a:miter/>
              </a:ln>
            </p:spPr>
            <p:txBody>
              <a:bodyPr/>
              <a:lstStyle/>
              <a:p>
                <a:endParaRPr lang="en-IE"/>
              </a:p>
            </p:txBody>
          </p:sp>
          <p:sp>
            <p:nvSpPr>
              <p:cNvPr id="68" name="Freeform: Shape 363">
                <a:extLst>
                  <a:ext uri="{FF2B5EF4-FFF2-40B4-BE49-F238E27FC236}">
                    <a16:creationId xmlns:a16="http://schemas.microsoft.com/office/drawing/2014/main" id="{D91AC999-E8FA-4148-AFD8-DF5B15741E94}"/>
                  </a:ext>
                </a:extLst>
              </p:cNvPr>
              <p:cNvSpPr/>
              <p:nvPr/>
            </p:nvSpPr>
            <p:spPr>
              <a:xfrm>
                <a:off x="717561" y="4936864"/>
                <a:ext cx="105423" cy="17570"/>
              </a:xfrm>
              <a:custGeom>
                <a:avLst/>
                <a:gdLst/>
                <a:ahLst/>
                <a:cxnLst/>
                <a:rect l="0" t="0" r="0" b="0"/>
                <a:pathLst>
                  <a:path w="105422" h="17570">
                    <a:moveTo>
                      <a:pt x="96506" y="16838"/>
                    </a:moveTo>
                    <a:lnTo>
                      <a:pt x="9517" y="16838"/>
                    </a:lnTo>
                    <a:cubicBezTo>
                      <a:pt x="5473" y="16838"/>
                      <a:pt x="2196" y="13558"/>
                      <a:pt x="2196" y="9517"/>
                    </a:cubicBezTo>
                    <a:cubicBezTo>
                      <a:pt x="2196" y="5476"/>
                      <a:pt x="5473" y="2196"/>
                      <a:pt x="9517" y="2196"/>
                    </a:cubicBezTo>
                    <a:lnTo>
                      <a:pt x="96506" y="2196"/>
                    </a:lnTo>
                    <a:cubicBezTo>
                      <a:pt x="100550" y="2196"/>
                      <a:pt x="103827" y="5476"/>
                      <a:pt x="103827" y="9517"/>
                    </a:cubicBezTo>
                    <a:cubicBezTo>
                      <a:pt x="103827" y="13558"/>
                      <a:pt x="100550" y="16838"/>
                      <a:pt x="96506" y="16838"/>
                    </a:cubicBezTo>
                    <a:close/>
                  </a:path>
                </a:pathLst>
              </a:custGeom>
              <a:grpFill/>
              <a:ln w="9525" cap="flat">
                <a:noFill/>
                <a:prstDash val="solid"/>
                <a:miter/>
              </a:ln>
            </p:spPr>
            <p:txBody>
              <a:bodyPr/>
              <a:lstStyle/>
              <a:p>
                <a:endParaRPr lang="en-IE"/>
              </a:p>
            </p:txBody>
          </p:sp>
          <p:sp>
            <p:nvSpPr>
              <p:cNvPr id="69" name="Freeform: Shape 364">
                <a:extLst>
                  <a:ext uri="{FF2B5EF4-FFF2-40B4-BE49-F238E27FC236}">
                    <a16:creationId xmlns:a16="http://schemas.microsoft.com/office/drawing/2014/main" id="{5B63A186-5E4F-494C-9AA0-B7AA6C09079B}"/>
                  </a:ext>
                </a:extLst>
              </p:cNvPr>
              <p:cNvSpPr/>
              <p:nvPr/>
            </p:nvSpPr>
            <p:spPr>
              <a:xfrm>
                <a:off x="761059" y="4641094"/>
                <a:ext cx="17570" cy="38069"/>
              </a:xfrm>
              <a:custGeom>
                <a:avLst/>
                <a:gdLst/>
                <a:ahLst/>
                <a:cxnLst/>
                <a:rect l="0" t="0" r="0" b="0"/>
                <a:pathLst>
                  <a:path w="17570" h="38069">
                    <a:moveTo>
                      <a:pt x="9517" y="37748"/>
                    </a:moveTo>
                    <a:cubicBezTo>
                      <a:pt x="5473" y="37748"/>
                      <a:pt x="2196" y="34467"/>
                      <a:pt x="2196" y="30427"/>
                    </a:cubicBezTo>
                    <a:lnTo>
                      <a:pt x="2196" y="9517"/>
                    </a:lnTo>
                    <a:cubicBezTo>
                      <a:pt x="2196" y="5476"/>
                      <a:pt x="5473" y="2196"/>
                      <a:pt x="9517" y="2196"/>
                    </a:cubicBezTo>
                    <a:cubicBezTo>
                      <a:pt x="13562" y="2196"/>
                      <a:pt x="16838" y="5476"/>
                      <a:pt x="16838" y="9517"/>
                    </a:cubicBezTo>
                    <a:lnTo>
                      <a:pt x="16838" y="30427"/>
                    </a:lnTo>
                    <a:cubicBezTo>
                      <a:pt x="16838" y="34467"/>
                      <a:pt x="13562" y="37748"/>
                      <a:pt x="9517" y="37748"/>
                    </a:cubicBezTo>
                    <a:close/>
                  </a:path>
                </a:pathLst>
              </a:custGeom>
              <a:grpFill/>
              <a:ln w="9525" cap="flat">
                <a:noFill/>
                <a:prstDash val="solid"/>
                <a:miter/>
              </a:ln>
            </p:spPr>
            <p:txBody>
              <a:bodyPr/>
              <a:lstStyle/>
              <a:p>
                <a:endParaRPr lang="en-IE"/>
              </a:p>
            </p:txBody>
          </p:sp>
        </p:grpSp>
        <p:grpSp>
          <p:nvGrpSpPr>
            <p:cNvPr id="70" name="098">
              <a:extLst>
                <a:ext uri="{FF2B5EF4-FFF2-40B4-BE49-F238E27FC236}">
                  <a16:creationId xmlns:a16="http://schemas.microsoft.com/office/drawing/2014/main" id="{871E7067-59EB-4C12-8059-C7C1C2D85C29}"/>
                </a:ext>
              </a:extLst>
            </p:cNvPr>
            <p:cNvGrpSpPr/>
            <p:nvPr/>
          </p:nvGrpSpPr>
          <p:grpSpPr>
            <a:xfrm>
              <a:off x="3200658" y="4032221"/>
              <a:ext cx="403607" cy="401632"/>
              <a:chOff x="1837631" y="4625380"/>
              <a:chExt cx="272144" cy="270812"/>
            </a:xfrm>
          </p:grpSpPr>
          <p:sp>
            <p:nvSpPr>
              <p:cNvPr id="71" name="Freeform: Shape 300">
                <a:extLst>
                  <a:ext uri="{FF2B5EF4-FFF2-40B4-BE49-F238E27FC236}">
                    <a16:creationId xmlns:a16="http://schemas.microsoft.com/office/drawing/2014/main" id="{174CC740-DC8E-4926-8977-D47788726AA6}"/>
                  </a:ext>
                </a:extLst>
              </p:cNvPr>
              <p:cNvSpPr/>
              <p:nvPr/>
            </p:nvSpPr>
            <p:spPr>
              <a:xfrm>
                <a:off x="1837631" y="4715541"/>
                <a:ext cx="180651" cy="180651"/>
              </a:xfrm>
              <a:custGeom>
                <a:avLst/>
                <a:gdLst>
                  <a:gd name="connsiteX0" fmla="*/ 105933 w 180651"/>
                  <a:gd name="connsiteY0" fmla="*/ 180077 h 180651"/>
                  <a:gd name="connsiteX1" fmla="*/ 103070 w 180651"/>
                  <a:gd name="connsiteY1" fmla="*/ 179440 h 180651"/>
                  <a:gd name="connsiteX2" fmla="*/ 99672 w 180651"/>
                  <a:gd name="connsiteY2" fmla="*/ 175640 h 180651"/>
                  <a:gd name="connsiteX3" fmla="*/ 92363 w 180651"/>
                  <a:gd name="connsiteY3" fmla="*/ 154945 h 180651"/>
                  <a:gd name="connsiteX4" fmla="*/ 80786 w 180651"/>
                  <a:gd name="connsiteY4" fmla="*/ 154466 h 180651"/>
                  <a:gd name="connsiteX5" fmla="*/ 71729 w 180651"/>
                  <a:gd name="connsiteY5" fmla="*/ 173435 h 180651"/>
                  <a:gd name="connsiteX6" fmla="*/ 67946 w 180651"/>
                  <a:gd name="connsiteY6" fmla="*/ 176809 h 180651"/>
                  <a:gd name="connsiteX7" fmla="*/ 62872 w 180651"/>
                  <a:gd name="connsiteY7" fmla="*/ 176543 h 180651"/>
                  <a:gd name="connsiteX8" fmla="*/ 38702 w 180651"/>
                  <a:gd name="connsiteY8" fmla="*/ 164987 h 180651"/>
                  <a:gd name="connsiteX9" fmla="*/ 35572 w 180651"/>
                  <a:gd name="connsiteY9" fmla="*/ 156141 h 180651"/>
                  <a:gd name="connsiteX10" fmla="*/ 44629 w 180651"/>
                  <a:gd name="connsiteY10" fmla="*/ 137198 h 180651"/>
                  <a:gd name="connsiteX11" fmla="*/ 38723 w 180651"/>
                  <a:gd name="connsiteY11" fmla="*/ 130769 h 180651"/>
                  <a:gd name="connsiteX12" fmla="*/ 19763 w 180651"/>
                  <a:gd name="connsiteY12" fmla="*/ 137464 h 180651"/>
                  <a:gd name="connsiteX13" fmla="*/ 14689 w 180651"/>
                  <a:gd name="connsiteY13" fmla="*/ 137172 h 180651"/>
                  <a:gd name="connsiteX14" fmla="*/ 11291 w 180651"/>
                  <a:gd name="connsiteY14" fmla="*/ 133400 h 180651"/>
                  <a:gd name="connsiteX15" fmla="*/ 2372 w 180651"/>
                  <a:gd name="connsiteY15" fmla="*/ 108135 h 180651"/>
                  <a:gd name="connsiteX16" fmla="*/ 6424 w 180651"/>
                  <a:gd name="connsiteY16" fmla="*/ 99660 h 180651"/>
                  <a:gd name="connsiteX17" fmla="*/ 24550 w 180651"/>
                  <a:gd name="connsiteY17" fmla="*/ 93257 h 180651"/>
                  <a:gd name="connsiteX18" fmla="*/ 25036 w 180651"/>
                  <a:gd name="connsiteY18" fmla="*/ 81702 h 180651"/>
                  <a:gd name="connsiteX19" fmla="*/ 6086 w 180651"/>
                  <a:gd name="connsiteY19" fmla="*/ 72643 h 180651"/>
                  <a:gd name="connsiteX20" fmla="*/ 2960 w 180651"/>
                  <a:gd name="connsiteY20" fmla="*/ 63770 h 180651"/>
                  <a:gd name="connsiteX21" fmla="*/ 14511 w 180651"/>
                  <a:gd name="connsiteY21" fmla="*/ 39620 h 180651"/>
                  <a:gd name="connsiteX22" fmla="*/ 18294 w 180651"/>
                  <a:gd name="connsiteY22" fmla="*/ 36220 h 180651"/>
                  <a:gd name="connsiteX23" fmla="*/ 23368 w 180651"/>
                  <a:gd name="connsiteY23" fmla="*/ 36486 h 180651"/>
                  <a:gd name="connsiteX24" fmla="*/ 42320 w 180651"/>
                  <a:gd name="connsiteY24" fmla="*/ 45544 h 180651"/>
                  <a:gd name="connsiteX25" fmla="*/ 51021 w 180651"/>
                  <a:gd name="connsiteY25" fmla="*/ 37894 h 180651"/>
                  <a:gd name="connsiteX26" fmla="*/ 44624 w 180651"/>
                  <a:gd name="connsiteY26" fmla="*/ 19776 h 180651"/>
                  <a:gd name="connsiteX27" fmla="*/ 48675 w 180651"/>
                  <a:gd name="connsiteY27" fmla="*/ 11301 h 180651"/>
                  <a:gd name="connsiteX28" fmla="*/ 73932 w 180651"/>
                  <a:gd name="connsiteY28" fmla="*/ 2374 h 180651"/>
                  <a:gd name="connsiteX29" fmla="*/ 82404 w 180651"/>
                  <a:gd name="connsiteY29" fmla="*/ 6440 h 180651"/>
                  <a:gd name="connsiteX30" fmla="*/ 89101 w 180651"/>
                  <a:gd name="connsiteY30" fmla="*/ 25381 h 180651"/>
                  <a:gd name="connsiteX31" fmla="*/ 97812 w 180651"/>
                  <a:gd name="connsiteY31" fmla="*/ 25939 h 180651"/>
                  <a:gd name="connsiteX32" fmla="*/ 106871 w 180651"/>
                  <a:gd name="connsiteY32" fmla="*/ 6997 h 180651"/>
                  <a:gd name="connsiteX33" fmla="*/ 110654 w 180651"/>
                  <a:gd name="connsiteY33" fmla="*/ 3596 h 180651"/>
                  <a:gd name="connsiteX34" fmla="*/ 115728 w 180651"/>
                  <a:gd name="connsiteY34" fmla="*/ 3862 h 180651"/>
                  <a:gd name="connsiteX35" fmla="*/ 139898 w 180651"/>
                  <a:gd name="connsiteY35" fmla="*/ 15419 h 180651"/>
                  <a:gd name="connsiteX36" fmla="*/ 143028 w 180651"/>
                  <a:gd name="connsiteY36" fmla="*/ 24265 h 180651"/>
                  <a:gd name="connsiteX37" fmla="*/ 133969 w 180651"/>
                  <a:gd name="connsiteY37" fmla="*/ 43234 h 180651"/>
                  <a:gd name="connsiteX38" fmla="*/ 141620 w 180651"/>
                  <a:gd name="connsiteY38" fmla="*/ 51921 h 180651"/>
                  <a:gd name="connsiteX39" fmla="*/ 162312 w 180651"/>
                  <a:gd name="connsiteY39" fmla="*/ 44616 h 180651"/>
                  <a:gd name="connsiteX40" fmla="*/ 170784 w 180651"/>
                  <a:gd name="connsiteY40" fmla="*/ 48680 h 180651"/>
                  <a:gd name="connsiteX41" fmla="*/ 179700 w 180651"/>
                  <a:gd name="connsiteY41" fmla="*/ 73918 h 180651"/>
                  <a:gd name="connsiteX42" fmla="*/ 179426 w 180651"/>
                  <a:gd name="connsiteY42" fmla="*/ 79018 h 180651"/>
                  <a:gd name="connsiteX43" fmla="*/ 175646 w 180651"/>
                  <a:gd name="connsiteY43" fmla="*/ 82392 h 180651"/>
                  <a:gd name="connsiteX44" fmla="*/ 154122 w 180651"/>
                  <a:gd name="connsiteY44" fmla="*/ 89990 h 180651"/>
                  <a:gd name="connsiteX45" fmla="*/ 153561 w 180651"/>
                  <a:gd name="connsiteY45" fmla="*/ 98730 h 180651"/>
                  <a:gd name="connsiteX46" fmla="*/ 172511 w 180651"/>
                  <a:gd name="connsiteY46" fmla="*/ 107790 h 180651"/>
                  <a:gd name="connsiteX47" fmla="*/ 175909 w 180651"/>
                  <a:gd name="connsiteY47" fmla="*/ 111562 h 180651"/>
                  <a:gd name="connsiteX48" fmla="*/ 175638 w 180651"/>
                  <a:gd name="connsiteY48" fmla="*/ 116637 h 180651"/>
                  <a:gd name="connsiteX49" fmla="*/ 164084 w 180651"/>
                  <a:gd name="connsiteY49" fmla="*/ 140812 h 180651"/>
                  <a:gd name="connsiteX50" fmla="*/ 155227 w 180651"/>
                  <a:gd name="connsiteY50" fmla="*/ 143946 h 180651"/>
                  <a:gd name="connsiteX51" fmla="*/ 136277 w 180651"/>
                  <a:gd name="connsiteY51" fmla="*/ 134888 h 180651"/>
                  <a:gd name="connsiteX52" fmla="*/ 129840 w 180651"/>
                  <a:gd name="connsiteY52" fmla="*/ 140785 h 180651"/>
                  <a:gd name="connsiteX53" fmla="*/ 137444 w 180651"/>
                  <a:gd name="connsiteY53" fmla="*/ 162304 h 180651"/>
                  <a:gd name="connsiteX54" fmla="*/ 133395 w 180651"/>
                  <a:gd name="connsiteY54" fmla="*/ 170778 h 180651"/>
                  <a:gd name="connsiteX55" fmla="*/ 108141 w 180651"/>
                  <a:gd name="connsiteY55" fmla="*/ 179704 h 180651"/>
                  <a:gd name="connsiteX56" fmla="*/ 105933 w 180651"/>
                  <a:gd name="connsiteY56" fmla="*/ 180077 h 180651"/>
                  <a:gd name="connsiteX57" fmla="*/ 96914 w 180651"/>
                  <a:gd name="connsiteY57" fmla="*/ 141236 h 180651"/>
                  <a:gd name="connsiteX58" fmla="*/ 103170 w 180651"/>
                  <a:gd name="connsiteY58" fmla="*/ 145673 h 180651"/>
                  <a:gd name="connsiteX59" fmla="*/ 109982 w 180651"/>
                  <a:gd name="connsiteY59" fmla="*/ 164961 h 180651"/>
                  <a:gd name="connsiteX60" fmla="*/ 122710 w 180651"/>
                  <a:gd name="connsiteY60" fmla="*/ 160471 h 180651"/>
                  <a:gd name="connsiteX61" fmla="*/ 115681 w 180651"/>
                  <a:gd name="connsiteY61" fmla="*/ 140572 h 180651"/>
                  <a:gd name="connsiteX62" fmla="*/ 118226 w 180651"/>
                  <a:gd name="connsiteY62" fmla="*/ 132842 h 180651"/>
                  <a:gd name="connsiteX63" fmla="*/ 129429 w 180651"/>
                  <a:gd name="connsiteY63" fmla="*/ 122534 h 180651"/>
                  <a:gd name="connsiteX64" fmla="*/ 137468 w 180651"/>
                  <a:gd name="connsiteY64" fmla="*/ 120728 h 180651"/>
                  <a:gd name="connsiteX65" fmla="*/ 154964 w 180651"/>
                  <a:gd name="connsiteY65" fmla="*/ 129069 h 180651"/>
                  <a:gd name="connsiteX66" fmla="*/ 160788 w 180651"/>
                  <a:gd name="connsiteY66" fmla="*/ 116903 h 180651"/>
                  <a:gd name="connsiteX67" fmla="*/ 143291 w 180651"/>
                  <a:gd name="connsiteY67" fmla="*/ 108533 h 180651"/>
                  <a:gd name="connsiteX68" fmla="*/ 139665 w 180651"/>
                  <a:gd name="connsiteY68" fmla="*/ 101121 h 180651"/>
                  <a:gd name="connsiteX69" fmla="*/ 140656 w 180651"/>
                  <a:gd name="connsiteY69" fmla="*/ 85926 h 180651"/>
                  <a:gd name="connsiteX70" fmla="*/ 145063 w 180651"/>
                  <a:gd name="connsiteY70" fmla="*/ 79099 h 180651"/>
                  <a:gd name="connsiteX71" fmla="*/ 164958 w 180651"/>
                  <a:gd name="connsiteY71" fmla="*/ 72085 h 180651"/>
                  <a:gd name="connsiteX72" fmla="*/ 160463 w 180651"/>
                  <a:gd name="connsiteY72" fmla="*/ 59359 h 180651"/>
                  <a:gd name="connsiteX73" fmla="*/ 141171 w 180651"/>
                  <a:gd name="connsiteY73" fmla="*/ 66161 h 180651"/>
                  <a:gd name="connsiteX74" fmla="*/ 133286 w 180651"/>
                  <a:gd name="connsiteY74" fmla="*/ 63344 h 180651"/>
                  <a:gd name="connsiteX75" fmla="*/ 121639 w 180651"/>
                  <a:gd name="connsiteY75" fmla="*/ 50087 h 180651"/>
                  <a:gd name="connsiteX76" fmla="*/ 119804 w 180651"/>
                  <a:gd name="connsiteY76" fmla="*/ 42038 h 180651"/>
                  <a:gd name="connsiteX77" fmla="*/ 128169 w 180651"/>
                  <a:gd name="connsiteY77" fmla="*/ 24531 h 180651"/>
                  <a:gd name="connsiteX78" fmla="*/ 115986 w 180651"/>
                  <a:gd name="connsiteY78" fmla="*/ 18713 h 180651"/>
                  <a:gd name="connsiteX79" fmla="*/ 107620 w 180651"/>
                  <a:gd name="connsiteY79" fmla="*/ 36220 h 180651"/>
                  <a:gd name="connsiteX80" fmla="*/ 100216 w 180651"/>
                  <a:gd name="connsiteY80" fmla="*/ 39833 h 180651"/>
                  <a:gd name="connsiteX81" fmla="*/ 85028 w 180651"/>
                  <a:gd name="connsiteY81" fmla="*/ 38850 h 180651"/>
                  <a:gd name="connsiteX82" fmla="*/ 78206 w 180651"/>
                  <a:gd name="connsiteY82" fmla="*/ 34441 h 180651"/>
                  <a:gd name="connsiteX83" fmla="*/ 72085 w 180651"/>
                  <a:gd name="connsiteY83" fmla="*/ 17092 h 180651"/>
                  <a:gd name="connsiteX84" fmla="*/ 59352 w 180651"/>
                  <a:gd name="connsiteY84" fmla="*/ 21609 h 180651"/>
                  <a:gd name="connsiteX85" fmla="*/ 65258 w 180651"/>
                  <a:gd name="connsiteY85" fmla="*/ 38319 h 180651"/>
                  <a:gd name="connsiteX86" fmla="*/ 62447 w 180651"/>
                  <a:gd name="connsiteY86" fmla="*/ 46209 h 180651"/>
                  <a:gd name="connsiteX87" fmla="*/ 49161 w 180651"/>
                  <a:gd name="connsiteY87" fmla="*/ 57872 h 180651"/>
                  <a:gd name="connsiteX88" fmla="*/ 41125 w 180651"/>
                  <a:gd name="connsiteY88" fmla="*/ 59704 h 180651"/>
                  <a:gd name="connsiteX89" fmla="*/ 23626 w 180651"/>
                  <a:gd name="connsiteY89" fmla="*/ 51336 h 180651"/>
                  <a:gd name="connsiteX90" fmla="*/ 17802 w 180651"/>
                  <a:gd name="connsiteY90" fmla="*/ 63504 h 180651"/>
                  <a:gd name="connsiteX91" fmla="*/ 35301 w 180651"/>
                  <a:gd name="connsiteY91" fmla="*/ 71872 h 180651"/>
                  <a:gd name="connsiteX92" fmla="*/ 38925 w 180651"/>
                  <a:gd name="connsiteY92" fmla="*/ 79284 h 180651"/>
                  <a:gd name="connsiteX93" fmla="*/ 38202 w 180651"/>
                  <a:gd name="connsiteY93" fmla="*/ 96925 h 180651"/>
                  <a:gd name="connsiteX94" fmla="*/ 33830 w 180651"/>
                  <a:gd name="connsiteY94" fmla="*/ 104071 h 180651"/>
                  <a:gd name="connsiteX95" fmla="*/ 17106 w 180651"/>
                  <a:gd name="connsiteY95" fmla="*/ 109968 h 180651"/>
                  <a:gd name="connsiteX96" fmla="*/ 21604 w 180651"/>
                  <a:gd name="connsiteY96" fmla="*/ 122720 h 180651"/>
                  <a:gd name="connsiteX97" fmla="*/ 38936 w 180651"/>
                  <a:gd name="connsiteY97" fmla="*/ 116583 h 180651"/>
                  <a:gd name="connsiteX98" fmla="*/ 46648 w 180651"/>
                  <a:gd name="connsiteY98" fmla="*/ 119134 h 180651"/>
                  <a:gd name="connsiteX99" fmla="*/ 56950 w 180651"/>
                  <a:gd name="connsiteY99" fmla="*/ 130318 h 180651"/>
                  <a:gd name="connsiteX100" fmla="*/ 58781 w 180651"/>
                  <a:gd name="connsiteY100" fmla="*/ 138367 h 180651"/>
                  <a:gd name="connsiteX101" fmla="*/ 50418 w 180651"/>
                  <a:gd name="connsiteY101" fmla="*/ 155875 h 180651"/>
                  <a:gd name="connsiteX102" fmla="*/ 62601 w 180651"/>
                  <a:gd name="connsiteY102" fmla="*/ 161693 h 180651"/>
                  <a:gd name="connsiteX103" fmla="*/ 70964 w 180651"/>
                  <a:gd name="connsiteY103" fmla="*/ 144212 h 180651"/>
                  <a:gd name="connsiteX104" fmla="*/ 78373 w 180651"/>
                  <a:gd name="connsiteY104" fmla="*/ 140572 h 180651"/>
                  <a:gd name="connsiteX105" fmla="*/ 96029 w 180651"/>
                  <a:gd name="connsiteY105" fmla="*/ 141290 h 180651"/>
                  <a:gd name="connsiteX106" fmla="*/ 96914 w 180651"/>
                  <a:gd name="connsiteY106" fmla="*/ 141236 h 18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80651" h="180651">
                    <a:moveTo>
                      <a:pt x="105933" y="180077"/>
                    </a:moveTo>
                    <a:cubicBezTo>
                      <a:pt x="104953" y="180077"/>
                      <a:pt x="103973" y="179864"/>
                      <a:pt x="103070" y="179440"/>
                    </a:cubicBezTo>
                    <a:cubicBezTo>
                      <a:pt x="101478" y="178669"/>
                      <a:pt x="100256" y="177314"/>
                      <a:pt x="99672" y="175640"/>
                    </a:cubicBezTo>
                    <a:lnTo>
                      <a:pt x="92363" y="154945"/>
                    </a:lnTo>
                    <a:cubicBezTo>
                      <a:pt x="88479" y="155131"/>
                      <a:pt x="84614" y="154971"/>
                      <a:pt x="80786" y="154466"/>
                    </a:cubicBezTo>
                    <a:lnTo>
                      <a:pt x="71729" y="173435"/>
                    </a:lnTo>
                    <a:cubicBezTo>
                      <a:pt x="70969" y="175002"/>
                      <a:pt x="69609" y="176224"/>
                      <a:pt x="67946" y="176809"/>
                    </a:cubicBezTo>
                    <a:cubicBezTo>
                      <a:pt x="66286" y="177394"/>
                      <a:pt x="64458" y="177314"/>
                      <a:pt x="62872" y="176543"/>
                    </a:cubicBezTo>
                    <a:lnTo>
                      <a:pt x="38702" y="164987"/>
                    </a:lnTo>
                    <a:cubicBezTo>
                      <a:pt x="35392" y="163420"/>
                      <a:pt x="33994" y="159435"/>
                      <a:pt x="35572" y="156141"/>
                    </a:cubicBezTo>
                    <a:lnTo>
                      <a:pt x="44629" y="137198"/>
                    </a:lnTo>
                    <a:cubicBezTo>
                      <a:pt x="42517" y="135180"/>
                      <a:pt x="40546" y="133028"/>
                      <a:pt x="38723" y="130769"/>
                    </a:cubicBezTo>
                    <a:lnTo>
                      <a:pt x="19763" y="137464"/>
                    </a:lnTo>
                    <a:cubicBezTo>
                      <a:pt x="18102" y="138049"/>
                      <a:pt x="16275" y="137943"/>
                      <a:pt x="14689" y="137172"/>
                    </a:cubicBezTo>
                    <a:cubicBezTo>
                      <a:pt x="13097" y="136428"/>
                      <a:pt x="11875" y="135073"/>
                      <a:pt x="11291" y="133400"/>
                    </a:cubicBezTo>
                    <a:lnTo>
                      <a:pt x="2372" y="108135"/>
                    </a:lnTo>
                    <a:cubicBezTo>
                      <a:pt x="1153" y="104682"/>
                      <a:pt x="2965" y="100882"/>
                      <a:pt x="6424" y="99660"/>
                    </a:cubicBezTo>
                    <a:lnTo>
                      <a:pt x="24550" y="93257"/>
                    </a:lnTo>
                    <a:cubicBezTo>
                      <a:pt x="24364" y="89406"/>
                      <a:pt x="24523" y="85528"/>
                      <a:pt x="25036" y="81702"/>
                    </a:cubicBezTo>
                    <a:lnTo>
                      <a:pt x="6086" y="72643"/>
                    </a:lnTo>
                    <a:cubicBezTo>
                      <a:pt x="2776" y="71048"/>
                      <a:pt x="1376" y="67091"/>
                      <a:pt x="2960" y="63770"/>
                    </a:cubicBezTo>
                    <a:lnTo>
                      <a:pt x="14511" y="39620"/>
                    </a:lnTo>
                    <a:cubicBezTo>
                      <a:pt x="15270" y="38026"/>
                      <a:pt x="16631" y="36804"/>
                      <a:pt x="18294" y="36220"/>
                    </a:cubicBezTo>
                    <a:cubicBezTo>
                      <a:pt x="19951" y="35635"/>
                      <a:pt x="21779" y="35716"/>
                      <a:pt x="23368" y="36486"/>
                    </a:cubicBezTo>
                    <a:lnTo>
                      <a:pt x="42320" y="45544"/>
                    </a:lnTo>
                    <a:cubicBezTo>
                      <a:pt x="44990" y="42728"/>
                      <a:pt x="47899" y="40178"/>
                      <a:pt x="51021" y="37894"/>
                    </a:cubicBezTo>
                    <a:lnTo>
                      <a:pt x="44624" y="19776"/>
                    </a:lnTo>
                    <a:cubicBezTo>
                      <a:pt x="43402" y="16296"/>
                      <a:pt x="45219" y="12523"/>
                      <a:pt x="48675" y="11301"/>
                    </a:cubicBezTo>
                    <a:lnTo>
                      <a:pt x="73932" y="2374"/>
                    </a:lnTo>
                    <a:cubicBezTo>
                      <a:pt x="77380" y="1152"/>
                      <a:pt x="81184" y="2959"/>
                      <a:pt x="82404" y="6440"/>
                    </a:cubicBezTo>
                    <a:lnTo>
                      <a:pt x="89101" y="25381"/>
                    </a:lnTo>
                    <a:cubicBezTo>
                      <a:pt x="91925" y="25407"/>
                      <a:pt x="94919" y="25567"/>
                      <a:pt x="97812" y="25939"/>
                    </a:cubicBezTo>
                    <a:lnTo>
                      <a:pt x="106871" y="6997"/>
                    </a:lnTo>
                    <a:cubicBezTo>
                      <a:pt x="107631" y="5403"/>
                      <a:pt x="108991" y="4181"/>
                      <a:pt x="110654" y="3596"/>
                    </a:cubicBezTo>
                    <a:cubicBezTo>
                      <a:pt x="112312" y="3012"/>
                      <a:pt x="114140" y="3091"/>
                      <a:pt x="115728" y="3862"/>
                    </a:cubicBezTo>
                    <a:lnTo>
                      <a:pt x="139898" y="15419"/>
                    </a:lnTo>
                    <a:cubicBezTo>
                      <a:pt x="143209" y="16986"/>
                      <a:pt x="144606" y="20971"/>
                      <a:pt x="143028" y="24265"/>
                    </a:cubicBezTo>
                    <a:lnTo>
                      <a:pt x="133969" y="43234"/>
                    </a:lnTo>
                    <a:cubicBezTo>
                      <a:pt x="136780" y="45891"/>
                      <a:pt x="139335" y="48786"/>
                      <a:pt x="141620" y="51921"/>
                    </a:cubicBezTo>
                    <a:lnTo>
                      <a:pt x="162312" y="44616"/>
                    </a:lnTo>
                    <a:cubicBezTo>
                      <a:pt x="165769" y="43392"/>
                      <a:pt x="169562" y="45199"/>
                      <a:pt x="170784" y="48680"/>
                    </a:cubicBezTo>
                    <a:lnTo>
                      <a:pt x="179700" y="73918"/>
                    </a:lnTo>
                    <a:cubicBezTo>
                      <a:pt x="180287" y="75591"/>
                      <a:pt x="180189" y="77424"/>
                      <a:pt x="179426" y="79018"/>
                    </a:cubicBezTo>
                    <a:cubicBezTo>
                      <a:pt x="178669" y="80585"/>
                      <a:pt x="177306" y="81809"/>
                      <a:pt x="175646" y="82392"/>
                    </a:cubicBezTo>
                    <a:lnTo>
                      <a:pt x="154122" y="89990"/>
                    </a:lnTo>
                    <a:cubicBezTo>
                      <a:pt x="154133" y="92912"/>
                      <a:pt x="153947" y="95835"/>
                      <a:pt x="153561" y="98730"/>
                    </a:cubicBezTo>
                    <a:lnTo>
                      <a:pt x="172511" y="107790"/>
                    </a:lnTo>
                    <a:cubicBezTo>
                      <a:pt x="174103" y="108533"/>
                      <a:pt x="175325" y="109889"/>
                      <a:pt x="175909" y="111562"/>
                    </a:cubicBezTo>
                    <a:cubicBezTo>
                      <a:pt x="176496" y="113209"/>
                      <a:pt x="176398" y="115042"/>
                      <a:pt x="175638" y="116637"/>
                    </a:cubicBezTo>
                    <a:lnTo>
                      <a:pt x="164084" y="140812"/>
                    </a:lnTo>
                    <a:cubicBezTo>
                      <a:pt x="162501" y="144106"/>
                      <a:pt x="158535" y="145515"/>
                      <a:pt x="155227" y="143946"/>
                    </a:cubicBezTo>
                    <a:lnTo>
                      <a:pt x="136277" y="134888"/>
                    </a:lnTo>
                    <a:cubicBezTo>
                      <a:pt x="134266" y="136986"/>
                      <a:pt x="132120" y="138978"/>
                      <a:pt x="129840" y="140785"/>
                    </a:cubicBezTo>
                    <a:lnTo>
                      <a:pt x="137444" y="162304"/>
                    </a:lnTo>
                    <a:cubicBezTo>
                      <a:pt x="138666" y="165784"/>
                      <a:pt x="136851" y="169557"/>
                      <a:pt x="133395" y="170778"/>
                    </a:cubicBezTo>
                    <a:lnTo>
                      <a:pt x="108141" y="179704"/>
                    </a:lnTo>
                    <a:cubicBezTo>
                      <a:pt x="107429" y="179944"/>
                      <a:pt x="106680" y="180077"/>
                      <a:pt x="105933" y="180077"/>
                    </a:cubicBezTo>
                    <a:close/>
                    <a:moveTo>
                      <a:pt x="96914" y="141236"/>
                    </a:moveTo>
                    <a:cubicBezTo>
                      <a:pt x="99696" y="141236"/>
                      <a:pt x="102225" y="142990"/>
                      <a:pt x="103170" y="145673"/>
                    </a:cubicBezTo>
                    <a:lnTo>
                      <a:pt x="109982" y="164961"/>
                    </a:lnTo>
                    <a:lnTo>
                      <a:pt x="122710" y="160471"/>
                    </a:lnTo>
                    <a:lnTo>
                      <a:pt x="115681" y="140572"/>
                    </a:lnTo>
                    <a:cubicBezTo>
                      <a:pt x="114674" y="137730"/>
                      <a:pt x="115720" y="134542"/>
                      <a:pt x="118226" y="132842"/>
                    </a:cubicBezTo>
                    <a:cubicBezTo>
                      <a:pt x="122455" y="129999"/>
                      <a:pt x="126225" y="126519"/>
                      <a:pt x="129429" y="122534"/>
                    </a:cubicBezTo>
                    <a:cubicBezTo>
                      <a:pt x="131360" y="120143"/>
                      <a:pt x="134686" y="119400"/>
                      <a:pt x="137468" y="120728"/>
                    </a:cubicBezTo>
                    <a:lnTo>
                      <a:pt x="154964" y="129069"/>
                    </a:lnTo>
                    <a:lnTo>
                      <a:pt x="160788" y="116903"/>
                    </a:lnTo>
                    <a:lnTo>
                      <a:pt x="143291" y="108533"/>
                    </a:lnTo>
                    <a:cubicBezTo>
                      <a:pt x="140512" y="107205"/>
                      <a:pt x="139011" y="104150"/>
                      <a:pt x="139665" y="101121"/>
                    </a:cubicBezTo>
                    <a:cubicBezTo>
                      <a:pt x="140751" y="96127"/>
                      <a:pt x="141083" y="91026"/>
                      <a:pt x="140656" y="85926"/>
                    </a:cubicBezTo>
                    <a:cubicBezTo>
                      <a:pt x="140400" y="82924"/>
                      <a:pt x="142215" y="80108"/>
                      <a:pt x="145063" y="79099"/>
                    </a:cubicBezTo>
                    <a:lnTo>
                      <a:pt x="164958" y="72085"/>
                    </a:lnTo>
                    <a:lnTo>
                      <a:pt x="160463" y="59359"/>
                    </a:lnTo>
                    <a:lnTo>
                      <a:pt x="141171" y="66161"/>
                    </a:lnTo>
                    <a:cubicBezTo>
                      <a:pt x="138211" y="67223"/>
                      <a:pt x="134920" y="66027"/>
                      <a:pt x="133286" y="63344"/>
                    </a:cubicBezTo>
                    <a:cubicBezTo>
                      <a:pt x="130186" y="58270"/>
                      <a:pt x="126265" y="53780"/>
                      <a:pt x="121639" y="50087"/>
                    </a:cubicBezTo>
                    <a:cubicBezTo>
                      <a:pt x="119235" y="48148"/>
                      <a:pt x="118475" y="44827"/>
                      <a:pt x="119804" y="42038"/>
                    </a:cubicBezTo>
                    <a:lnTo>
                      <a:pt x="128169" y="24531"/>
                    </a:lnTo>
                    <a:lnTo>
                      <a:pt x="115986" y="18713"/>
                    </a:lnTo>
                    <a:lnTo>
                      <a:pt x="107620" y="36220"/>
                    </a:lnTo>
                    <a:cubicBezTo>
                      <a:pt x="106289" y="38983"/>
                      <a:pt x="103218" y="40497"/>
                      <a:pt x="100216" y="39833"/>
                    </a:cubicBezTo>
                    <a:cubicBezTo>
                      <a:pt x="95232" y="38743"/>
                      <a:pt x="90079" y="38398"/>
                      <a:pt x="85028" y="38850"/>
                    </a:cubicBezTo>
                    <a:cubicBezTo>
                      <a:pt x="82016" y="39090"/>
                      <a:pt x="79213" y="37283"/>
                      <a:pt x="78206" y="34441"/>
                    </a:cubicBezTo>
                    <a:lnTo>
                      <a:pt x="72085" y="17092"/>
                    </a:lnTo>
                    <a:lnTo>
                      <a:pt x="59352" y="21609"/>
                    </a:lnTo>
                    <a:lnTo>
                      <a:pt x="65258" y="38319"/>
                    </a:lnTo>
                    <a:cubicBezTo>
                      <a:pt x="66304" y="41295"/>
                      <a:pt x="65130" y="44588"/>
                      <a:pt x="62447" y="46209"/>
                    </a:cubicBezTo>
                    <a:cubicBezTo>
                      <a:pt x="57370" y="49291"/>
                      <a:pt x="52899" y="53222"/>
                      <a:pt x="49161" y="57872"/>
                    </a:cubicBezTo>
                    <a:cubicBezTo>
                      <a:pt x="47224" y="60262"/>
                      <a:pt x="43896" y="61007"/>
                      <a:pt x="41125" y="59704"/>
                    </a:cubicBezTo>
                    <a:lnTo>
                      <a:pt x="23626" y="51336"/>
                    </a:lnTo>
                    <a:lnTo>
                      <a:pt x="17802" y="63504"/>
                    </a:lnTo>
                    <a:lnTo>
                      <a:pt x="35301" y="71872"/>
                    </a:lnTo>
                    <a:cubicBezTo>
                      <a:pt x="38083" y="73200"/>
                      <a:pt x="39581" y="76255"/>
                      <a:pt x="38925" y="79284"/>
                    </a:cubicBezTo>
                    <a:cubicBezTo>
                      <a:pt x="37661" y="85076"/>
                      <a:pt x="37419" y="91026"/>
                      <a:pt x="38202" y="96925"/>
                    </a:cubicBezTo>
                    <a:cubicBezTo>
                      <a:pt x="38614" y="100059"/>
                      <a:pt x="36792" y="103034"/>
                      <a:pt x="33830" y="104071"/>
                    </a:cubicBezTo>
                    <a:lnTo>
                      <a:pt x="17106" y="109968"/>
                    </a:lnTo>
                    <a:lnTo>
                      <a:pt x="21604" y="122720"/>
                    </a:lnTo>
                    <a:lnTo>
                      <a:pt x="38936" y="116583"/>
                    </a:lnTo>
                    <a:cubicBezTo>
                      <a:pt x="41778" y="115574"/>
                      <a:pt x="44958" y="116637"/>
                      <a:pt x="46648" y="119134"/>
                    </a:cubicBezTo>
                    <a:cubicBezTo>
                      <a:pt x="49509" y="123357"/>
                      <a:pt x="52973" y="127130"/>
                      <a:pt x="56950" y="130318"/>
                    </a:cubicBezTo>
                    <a:cubicBezTo>
                      <a:pt x="59352" y="132257"/>
                      <a:pt x="60109" y="135578"/>
                      <a:pt x="58781" y="138367"/>
                    </a:cubicBezTo>
                    <a:lnTo>
                      <a:pt x="50418" y="155875"/>
                    </a:lnTo>
                    <a:lnTo>
                      <a:pt x="62601" y="161693"/>
                    </a:lnTo>
                    <a:lnTo>
                      <a:pt x="70964" y="144212"/>
                    </a:lnTo>
                    <a:cubicBezTo>
                      <a:pt x="72295" y="141423"/>
                      <a:pt x="75363" y="139908"/>
                      <a:pt x="78373" y="140572"/>
                    </a:cubicBezTo>
                    <a:cubicBezTo>
                      <a:pt x="84133" y="141821"/>
                      <a:pt x="90161" y="142087"/>
                      <a:pt x="96029" y="141290"/>
                    </a:cubicBezTo>
                    <a:cubicBezTo>
                      <a:pt x="96330" y="141264"/>
                      <a:pt x="96622" y="141236"/>
                      <a:pt x="96914" y="141236"/>
                    </a:cubicBezTo>
                    <a:close/>
                  </a:path>
                </a:pathLst>
              </a:custGeom>
              <a:solidFill>
                <a:schemeClr val="accent4"/>
              </a:solidFill>
              <a:ln w="9525" cap="flat">
                <a:noFill/>
                <a:prstDash val="solid"/>
                <a:miter/>
              </a:ln>
            </p:spPr>
            <p:txBody>
              <a:bodyPr rtlCol="0" anchor="ctr"/>
              <a:lstStyle/>
              <a:p>
                <a:endParaRPr lang="en-IE"/>
              </a:p>
            </p:txBody>
          </p:sp>
          <p:sp>
            <p:nvSpPr>
              <p:cNvPr id="72" name="Freeform: Shape 301">
                <a:extLst>
                  <a:ext uri="{FF2B5EF4-FFF2-40B4-BE49-F238E27FC236}">
                    <a16:creationId xmlns:a16="http://schemas.microsoft.com/office/drawing/2014/main" id="{02CD88F2-7AFF-4872-B6C3-B2284EAAF099}"/>
                  </a:ext>
                </a:extLst>
              </p:cNvPr>
              <p:cNvSpPr/>
              <p:nvPr/>
            </p:nvSpPr>
            <p:spPr>
              <a:xfrm>
                <a:off x="1896362" y="4775167"/>
                <a:ext cx="61103" cy="61103"/>
              </a:xfrm>
              <a:custGeom>
                <a:avLst/>
                <a:gdLst>
                  <a:gd name="connsiteX0" fmla="*/ 30556 w 61102"/>
                  <a:gd name="connsiteY0" fmla="*/ 59163 h 61102"/>
                  <a:gd name="connsiteX1" fmla="*/ 18246 w 61102"/>
                  <a:gd name="connsiteY1" fmla="*/ 56373 h 61102"/>
                  <a:gd name="connsiteX2" fmla="*/ 4784 w 61102"/>
                  <a:gd name="connsiteY2" fmla="*/ 18250 h 61102"/>
                  <a:gd name="connsiteX3" fmla="*/ 30583 w 61102"/>
                  <a:gd name="connsiteY3" fmla="*/ 1992 h 61102"/>
                  <a:gd name="connsiteX4" fmla="*/ 42896 w 61102"/>
                  <a:gd name="connsiteY4" fmla="*/ 4809 h 61102"/>
                  <a:gd name="connsiteX5" fmla="*/ 57516 w 61102"/>
                  <a:gd name="connsiteY5" fmla="*/ 21066 h 61102"/>
                  <a:gd name="connsiteX6" fmla="*/ 56352 w 61102"/>
                  <a:gd name="connsiteY6" fmla="*/ 42904 h 61102"/>
                  <a:gd name="connsiteX7" fmla="*/ 30556 w 61102"/>
                  <a:gd name="connsiteY7" fmla="*/ 59163 h 61102"/>
                  <a:gd name="connsiteX8" fmla="*/ 30583 w 61102"/>
                  <a:gd name="connsiteY8" fmla="*/ 15276 h 61102"/>
                  <a:gd name="connsiteX9" fmla="*/ 16771 w 61102"/>
                  <a:gd name="connsiteY9" fmla="*/ 23989 h 61102"/>
                  <a:gd name="connsiteX10" fmla="*/ 23976 w 61102"/>
                  <a:gd name="connsiteY10" fmla="*/ 44365 h 61102"/>
                  <a:gd name="connsiteX11" fmla="*/ 30559 w 61102"/>
                  <a:gd name="connsiteY11" fmla="*/ 45880 h 61102"/>
                  <a:gd name="connsiteX12" fmla="*/ 44366 w 61102"/>
                  <a:gd name="connsiteY12" fmla="*/ 37166 h 61102"/>
                  <a:gd name="connsiteX13" fmla="*/ 37169 w 61102"/>
                  <a:gd name="connsiteY13" fmla="*/ 16789 h 61102"/>
                  <a:gd name="connsiteX14" fmla="*/ 30583 w 61102"/>
                  <a:gd name="connsiteY14" fmla="*/ 15276 h 6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102" h="61102">
                    <a:moveTo>
                      <a:pt x="30556" y="59163"/>
                    </a:moveTo>
                    <a:cubicBezTo>
                      <a:pt x="26277" y="59163"/>
                      <a:pt x="22132" y="58233"/>
                      <a:pt x="18246" y="56373"/>
                    </a:cubicBezTo>
                    <a:cubicBezTo>
                      <a:pt x="4027" y="49572"/>
                      <a:pt x="-2011" y="32463"/>
                      <a:pt x="4784" y="18250"/>
                    </a:cubicBezTo>
                    <a:cubicBezTo>
                      <a:pt x="9503" y="8368"/>
                      <a:pt x="19630" y="1992"/>
                      <a:pt x="30583" y="1992"/>
                    </a:cubicBezTo>
                    <a:cubicBezTo>
                      <a:pt x="34866" y="1992"/>
                      <a:pt x="39010" y="2948"/>
                      <a:pt x="42896" y="4809"/>
                    </a:cubicBezTo>
                    <a:cubicBezTo>
                      <a:pt x="49783" y="8102"/>
                      <a:pt x="54974" y="13867"/>
                      <a:pt x="57516" y="21066"/>
                    </a:cubicBezTo>
                    <a:cubicBezTo>
                      <a:pt x="60056" y="28266"/>
                      <a:pt x="59644" y="36024"/>
                      <a:pt x="56352" y="42904"/>
                    </a:cubicBezTo>
                    <a:cubicBezTo>
                      <a:pt x="51629" y="52786"/>
                      <a:pt x="41507" y="59163"/>
                      <a:pt x="30556" y="59163"/>
                    </a:cubicBezTo>
                    <a:close/>
                    <a:moveTo>
                      <a:pt x="30583" y="15276"/>
                    </a:moveTo>
                    <a:cubicBezTo>
                      <a:pt x="24717" y="15276"/>
                      <a:pt x="19295" y="18703"/>
                      <a:pt x="16771" y="23989"/>
                    </a:cubicBezTo>
                    <a:cubicBezTo>
                      <a:pt x="13134" y="31586"/>
                      <a:pt x="16367" y="40752"/>
                      <a:pt x="23976" y="44365"/>
                    </a:cubicBezTo>
                    <a:cubicBezTo>
                      <a:pt x="26061" y="45375"/>
                      <a:pt x="28274" y="45880"/>
                      <a:pt x="30559" y="45880"/>
                    </a:cubicBezTo>
                    <a:cubicBezTo>
                      <a:pt x="36420" y="45880"/>
                      <a:pt x="41839" y="42453"/>
                      <a:pt x="44366" y="37166"/>
                    </a:cubicBezTo>
                    <a:cubicBezTo>
                      <a:pt x="48003" y="29568"/>
                      <a:pt x="44772" y="20429"/>
                      <a:pt x="37169" y="16789"/>
                    </a:cubicBezTo>
                    <a:cubicBezTo>
                      <a:pt x="35083" y="15780"/>
                      <a:pt x="32870" y="15276"/>
                      <a:pt x="30583" y="15276"/>
                    </a:cubicBezTo>
                    <a:close/>
                  </a:path>
                </a:pathLst>
              </a:custGeom>
              <a:solidFill>
                <a:schemeClr val="accent4"/>
              </a:solidFill>
              <a:ln w="9525" cap="flat">
                <a:noFill/>
                <a:prstDash val="solid"/>
                <a:miter/>
              </a:ln>
            </p:spPr>
            <p:txBody>
              <a:bodyPr rtlCol="0" anchor="ctr"/>
              <a:lstStyle/>
              <a:p>
                <a:endParaRPr lang="en-IE"/>
              </a:p>
            </p:txBody>
          </p:sp>
          <p:sp>
            <p:nvSpPr>
              <p:cNvPr id="73" name="Freeform: Shape 302">
                <a:extLst>
                  <a:ext uri="{FF2B5EF4-FFF2-40B4-BE49-F238E27FC236}">
                    <a16:creationId xmlns:a16="http://schemas.microsoft.com/office/drawing/2014/main" id="{4237A8E5-32A5-4D0D-A7F5-D96C7617215F}"/>
                  </a:ext>
                </a:extLst>
              </p:cNvPr>
              <p:cNvSpPr/>
              <p:nvPr/>
            </p:nvSpPr>
            <p:spPr>
              <a:xfrm>
                <a:off x="1971630" y="4625380"/>
                <a:ext cx="138145" cy="138145"/>
              </a:xfrm>
              <a:custGeom>
                <a:avLst/>
                <a:gdLst>
                  <a:gd name="connsiteX0" fmla="*/ 74792 w 138144"/>
                  <a:gd name="connsiteY0" fmla="*/ 136344 h 138144"/>
                  <a:gd name="connsiteX1" fmla="*/ 71420 w 138144"/>
                  <a:gd name="connsiteY1" fmla="*/ 135414 h 138144"/>
                  <a:gd name="connsiteX2" fmla="*/ 68363 w 138144"/>
                  <a:gd name="connsiteY2" fmla="*/ 131350 h 138144"/>
                  <a:gd name="connsiteX3" fmla="*/ 64704 w 138144"/>
                  <a:gd name="connsiteY3" fmla="*/ 117216 h 138144"/>
                  <a:gd name="connsiteX4" fmla="*/ 58698 w 138144"/>
                  <a:gd name="connsiteY4" fmla="*/ 116446 h 138144"/>
                  <a:gd name="connsiteX5" fmla="*/ 51621 w 138144"/>
                  <a:gd name="connsiteY5" fmla="*/ 128481 h 138144"/>
                  <a:gd name="connsiteX6" fmla="*/ 47561 w 138144"/>
                  <a:gd name="connsiteY6" fmla="*/ 131536 h 138144"/>
                  <a:gd name="connsiteX7" fmla="*/ 42527 w 138144"/>
                  <a:gd name="connsiteY7" fmla="*/ 130818 h 138144"/>
                  <a:gd name="connsiteX8" fmla="*/ 25766 w 138144"/>
                  <a:gd name="connsiteY8" fmla="*/ 120962 h 138144"/>
                  <a:gd name="connsiteX9" fmla="*/ 22708 w 138144"/>
                  <a:gd name="connsiteY9" fmla="*/ 116897 h 138144"/>
                  <a:gd name="connsiteX10" fmla="*/ 23415 w 138144"/>
                  <a:gd name="connsiteY10" fmla="*/ 111877 h 138144"/>
                  <a:gd name="connsiteX11" fmla="*/ 30490 w 138144"/>
                  <a:gd name="connsiteY11" fmla="*/ 99842 h 138144"/>
                  <a:gd name="connsiteX12" fmla="*/ 28069 w 138144"/>
                  <a:gd name="connsiteY12" fmla="*/ 96708 h 138144"/>
                  <a:gd name="connsiteX13" fmla="*/ 15174 w 138144"/>
                  <a:gd name="connsiteY13" fmla="*/ 100054 h 138144"/>
                  <a:gd name="connsiteX14" fmla="*/ 10137 w 138144"/>
                  <a:gd name="connsiteY14" fmla="*/ 99337 h 138144"/>
                  <a:gd name="connsiteX15" fmla="*/ 7079 w 138144"/>
                  <a:gd name="connsiteY15" fmla="*/ 95273 h 138144"/>
                  <a:gd name="connsiteX16" fmla="*/ 2204 w 138144"/>
                  <a:gd name="connsiteY16" fmla="*/ 76437 h 138144"/>
                  <a:gd name="connsiteX17" fmla="*/ 2911 w 138144"/>
                  <a:gd name="connsiteY17" fmla="*/ 71416 h 138144"/>
                  <a:gd name="connsiteX18" fmla="*/ 6970 w 138144"/>
                  <a:gd name="connsiteY18" fmla="*/ 68362 h 138144"/>
                  <a:gd name="connsiteX19" fmla="*/ 19188 w 138144"/>
                  <a:gd name="connsiteY19" fmla="*/ 65199 h 138144"/>
                  <a:gd name="connsiteX20" fmla="*/ 19964 w 138144"/>
                  <a:gd name="connsiteY20" fmla="*/ 59168 h 138144"/>
                  <a:gd name="connsiteX21" fmla="*/ 7951 w 138144"/>
                  <a:gd name="connsiteY21" fmla="*/ 52103 h 138144"/>
                  <a:gd name="connsiteX22" fmla="*/ 5597 w 138144"/>
                  <a:gd name="connsiteY22" fmla="*/ 43017 h 138144"/>
                  <a:gd name="connsiteX23" fmla="*/ 15461 w 138144"/>
                  <a:gd name="connsiteY23" fmla="*/ 26254 h 138144"/>
                  <a:gd name="connsiteX24" fmla="*/ 19518 w 138144"/>
                  <a:gd name="connsiteY24" fmla="*/ 23199 h 138144"/>
                  <a:gd name="connsiteX25" fmla="*/ 24555 w 138144"/>
                  <a:gd name="connsiteY25" fmla="*/ 23889 h 138144"/>
                  <a:gd name="connsiteX26" fmla="*/ 36573 w 138144"/>
                  <a:gd name="connsiteY26" fmla="*/ 30982 h 138144"/>
                  <a:gd name="connsiteX27" fmla="*/ 41448 w 138144"/>
                  <a:gd name="connsiteY27" fmla="*/ 27395 h 138144"/>
                  <a:gd name="connsiteX28" fmla="*/ 38290 w 138144"/>
                  <a:gd name="connsiteY28" fmla="*/ 15176 h 138144"/>
                  <a:gd name="connsiteX29" fmla="*/ 38996 w 138144"/>
                  <a:gd name="connsiteY29" fmla="*/ 10127 h 138144"/>
                  <a:gd name="connsiteX30" fmla="*/ 43056 w 138144"/>
                  <a:gd name="connsiteY30" fmla="*/ 7072 h 138144"/>
                  <a:gd name="connsiteX31" fmla="*/ 61886 w 138144"/>
                  <a:gd name="connsiteY31" fmla="*/ 2210 h 138144"/>
                  <a:gd name="connsiteX32" fmla="*/ 69978 w 138144"/>
                  <a:gd name="connsiteY32" fmla="*/ 6966 h 138144"/>
                  <a:gd name="connsiteX33" fmla="*/ 73315 w 138144"/>
                  <a:gd name="connsiteY33" fmla="*/ 19851 h 138144"/>
                  <a:gd name="connsiteX34" fmla="*/ 77238 w 138144"/>
                  <a:gd name="connsiteY34" fmla="*/ 20462 h 138144"/>
                  <a:gd name="connsiteX35" fmla="*/ 84313 w 138144"/>
                  <a:gd name="connsiteY35" fmla="*/ 8428 h 138144"/>
                  <a:gd name="connsiteX36" fmla="*/ 88372 w 138144"/>
                  <a:gd name="connsiteY36" fmla="*/ 5372 h 138144"/>
                  <a:gd name="connsiteX37" fmla="*/ 93407 w 138144"/>
                  <a:gd name="connsiteY37" fmla="*/ 6089 h 138144"/>
                  <a:gd name="connsiteX38" fmla="*/ 110165 w 138144"/>
                  <a:gd name="connsiteY38" fmla="*/ 15945 h 138144"/>
                  <a:gd name="connsiteX39" fmla="*/ 112518 w 138144"/>
                  <a:gd name="connsiteY39" fmla="*/ 25058 h 138144"/>
                  <a:gd name="connsiteX40" fmla="*/ 105444 w 138144"/>
                  <a:gd name="connsiteY40" fmla="*/ 37066 h 138144"/>
                  <a:gd name="connsiteX41" fmla="*/ 109038 w 138144"/>
                  <a:gd name="connsiteY41" fmla="*/ 41928 h 138144"/>
                  <a:gd name="connsiteX42" fmla="*/ 123172 w 138144"/>
                  <a:gd name="connsiteY42" fmla="*/ 38288 h 138144"/>
                  <a:gd name="connsiteX43" fmla="*/ 128206 w 138144"/>
                  <a:gd name="connsiteY43" fmla="*/ 38979 h 138144"/>
                  <a:gd name="connsiteX44" fmla="*/ 131264 w 138144"/>
                  <a:gd name="connsiteY44" fmla="*/ 43043 h 138144"/>
                  <a:gd name="connsiteX45" fmla="*/ 136136 w 138144"/>
                  <a:gd name="connsiteY45" fmla="*/ 61878 h 138144"/>
                  <a:gd name="connsiteX46" fmla="*/ 135429 w 138144"/>
                  <a:gd name="connsiteY46" fmla="*/ 66900 h 138144"/>
                  <a:gd name="connsiteX47" fmla="*/ 131370 w 138144"/>
                  <a:gd name="connsiteY47" fmla="*/ 69955 h 138144"/>
                  <a:gd name="connsiteX48" fmla="*/ 116559 w 138144"/>
                  <a:gd name="connsiteY48" fmla="*/ 73807 h 138144"/>
                  <a:gd name="connsiteX49" fmla="*/ 115967 w 138144"/>
                  <a:gd name="connsiteY49" fmla="*/ 77712 h 138144"/>
                  <a:gd name="connsiteX50" fmla="*/ 127985 w 138144"/>
                  <a:gd name="connsiteY50" fmla="*/ 84806 h 138144"/>
                  <a:gd name="connsiteX51" fmla="*/ 131043 w 138144"/>
                  <a:gd name="connsiteY51" fmla="*/ 88844 h 138144"/>
                  <a:gd name="connsiteX52" fmla="*/ 130337 w 138144"/>
                  <a:gd name="connsiteY52" fmla="*/ 93891 h 138144"/>
                  <a:gd name="connsiteX53" fmla="*/ 120470 w 138144"/>
                  <a:gd name="connsiteY53" fmla="*/ 110655 h 138144"/>
                  <a:gd name="connsiteX54" fmla="*/ 111376 w 138144"/>
                  <a:gd name="connsiteY54" fmla="*/ 112993 h 138144"/>
                  <a:gd name="connsiteX55" fmla="*/ 99363 w 138144"/>
                  <a:gd name="connsiteY55" fmla="*/ 105925 h 138144"/>
                  <a:gd name="connsiteX56" fmla="*/ 96215 w 138144"/>
                  <a:gd name="connsiteY56" fmla="*/ 108343 h 138144"/>
                  <a:gd name="connsiteX57" fmla="*/ 100048 w 138144"/>
                  <a:gd name="connsiteY57" fmla="*/ 123168 h 138144"/>
                  <a:gd name="connsiteX58" fmla="*/ 95285 w 138144"/>
                  <a:gd name="connsiteY58" fmla="*/ 131244 h 138144"/>
                  <a:gd name="connsiteX59" fmla="*/ 76457 w 138144"/>
                  <a:gd name="connsiteY59" fmla="*/ 136132 h 138144"/>
                  <a:gd name="connsiteX60" fmla="*/ 74792 w 138144"/>
                  <a:gd name="connsiteY60" fmla="*/ 136344 h 138144"/>
                  <a:gd name="connsiteX61" fmla="*/ 69864 w 138144"/>
                  <a:gd name="connsiteY61" fmla="*/ 104013 h 138144"/>
                  <a:gd name="connsiteX62" fmla="*/ 76290 w 138144"/>
                  <a:gd name="connsiteY62" fmla="*/ 108980 h 138144"/>
                  <a:gd name="connsiteX63" fmla="*/ 79555 w 138144"/>
                  <a:gd name="connsiteY63" fmla="*/ 121599 h 138144"/>
                  <a:gd name="connsiteX64" fmla="*/ 85522 w 138144"/>
                  <a:gd name="connsiteY64" fmla="*/ 120060 h 138144"/>
                  <a:gd name="connsiteX65" fmla="*/ 82140 w 138144"/>
                  <a:gd name="connsiteY65" fmla="*/ 106988 h 138144"/>
                  <a:gd name="connsiteX66" fmla="*/ 85333 w 138144"/>
                  <a:gd name="connsiteY66" fmla="*/ 99524 h 138144"/>
                  <a:gd name="connsiteX67" fmla="*/ 93651 w 138144"/>
                  <a:gd name="connsiteY67" fmla="*/ 93094 h 138144"/>
                  <a:gd name="connsiteX68" fmla="*/ 101823 w 138144"/>
                  <a:gd name="connsiteY68" fmla="*/ 91978 h 138144"/>
                  <a:gd name="connsiteX69" fmla="*/ 112391 w 138144"/>
                  <a:gd name="connsiteY69" fmla="*/ 98196 h 138144"/>
                  <a:gd name="connsiteX70" fmla="*/ 115518 w 138144"/>
                  <a:gd name="connsiteY70" fmla="*/ 92882 h 138144"/>
                  <a:gd name="connsiteX71" fmla="*/ 104950 w 138144"/>
                  <a:gd name="connsiteY71" fmla="*/ 86665 h 138144"/>
                  <a:gd name="connsiteX72" fmla="*/ 101977 w 138144"/>
                  <a:gd name="connsiteY72" fmla="*/ 78961 h 138144"/>
                  <a:gd name="connsiteX73" fmla="*/ 103560 w 138144"/>
                  <a:gd name="connsiteY73" fmla="*/ 68573 h 138144"/>
                  <a:gd name="connsiteX74" fmla="*/ 108539 w 138144"/>
                  <a:gd name="connsiteY74" fmla="*/ 62144 h 138144"/>
                  <a:gd name="connsiteX75" fmla="*/ 121607 w 138144"/>
                  <a:gd name="connsiteY75" fmla="*/ 58770 h 138144"/>
                  <a:gd name="connsiteX76" fmla="*/ 120063 w 138144"/>
                  <a:gd name="connsiteY76" fmla="*/ 52793 h 138144"/>
                  <a:gd name="connsiteX77" fmla="*/ 107444 w 138144"/>
                  <a:gd name="connsiteY77" fmla="*/ 56060 h 138144"/>
                  <a:gd name="connsiteX78" fmla="*/ 99833 w 138144"/>
                  <a:gd name="connsiteY78" fmla="*/ 52607 h 138144"/>
                  <a:gd name="connsiteX79" fmla="*/ 92610 w 138144"/>
                  <a:gd name="connsiteY79" fmla="*/ 42777 h 138144"/>
                  <a:gd name="connsiteX80" fmla="*/ 91475 w 138144"/>
                  <a:gd name="connsiteY80" fmla="*/ 34595 h 138144"/>
                  <a:gd name="connsiteX81" fmla="*/ 97697 w 138144"/>
                  <a:gd name="connsiteY81" fmla="*/ 24021 h 138144"/>
                  <a:gd name="connsiteX82" fmla="*/ 92387 w 138144"/>
                  <a:gd name="connsiteY82" fmla="*/ 20913 h 138144"/>
                  <a:gd name="connsiteX83" fmla="*/ 86165 w 138144"/>
                  <a:gd name="connsiteY83" fmla="*/ 31461 h 138144"/>
                  <a:gd name="connsiteX84" fmla="*/ 78471 w 138144"/>
                  <a:gd name="connsiteY84" fmla="*/ 34436 h 138144"/>
                  <a:gd name="connsiteX85" fmla="*/ 68081 w 138144"/>
                  <a:gd name="connsiteY85" fmla="*/ 32868 h 138144"/>
                  <a:gd name="connsiteX86" fmla="*/ 61665 w 138144"/>
                  <a:gd name="connsiteY86" fmla="*/ 27874 h 138144"/>
                  <a:gd name="connsiteX87" fmla="*/ 58780 w 138144"/>
                  <a:gd name="connsiteY87" fmla="*/ 16716 h 138144"/>
                  <a:gd name="connsiteX88" fmla="*/ 52811 w 138144"/>
                  <a:gd name="connsiteY88" fmla="*/ 18257 h 138144"/>
                  <a:gd name="connsiteX89" fmla="*/ 55579 w 138144"/>
                  <a:gd name="connsiteY89" fmla="*/ 28964 h 138144"/>
                  <a:gd name="connsiteX90" fmla="*/ 52104 w 138144"/>
                  <a:gd name="connsiteY90" fmla="*/ 36587 h 138144"/>
                  <a:gd name="connsiteX91" fmla="*/ 42269 w 138144"/>
                  <a:gd name="connsiteY91" fmla="*/ 43814 h 138144"/>
                  <a:gd name="connsiteX92" fmla="*/ 34105 w 138144"/>
                  <a:gd name="connsiteY92" fmla="*/ 44929 h 138144"/>
                  <a:gd name="connsiteX93" fmla="*/ 23535 w 138144"/>
                  <a:gd name="connsiteY93" fmla="*/ 38713 h 138144"/>
                  <a:gd name="connsiteX94" fmla="*/ 20410 w 138144"/>
                  <a:gd name="connsiteY94" fmla="*/ 44026 h 138144"/>
                  <a:gd name="connsiteX95" fmla="*/ 30978 w 138144"/>
                  <a:gd name="connsiteY95" fmla="*/ 50243 h 138144"/>
                  <a:gd name="connsiteX96" fmla="*/ 33951 w 138144"/>
                  <a:gd name="connsiteY96" fmla="*/ 57947 h 138144"/>
                  <a:gd name="connsiteX97" fmla="*/ 32400 w 138144"/>
                  <a:gd name="connsiteY97" fmla="*/ 70061 h 138144"/>
                  <a:gd name="connsiteX98" fmla="*/ 27429 w 138144"/>
                  <a:gd name="connsiteY98" fmla="*/ 76783 h 138144"/>
                  <a:gd name="connsiteX99" fmla="*/ 16728 w 138144"/>
                  <a:gd name="connsiteY99" fmla="*/ 79546 h 138144"/>
                  <a:gd name="connsiteX100" fmla="*/ 18274 w 138144"/>
                  <a:gd name="connsiteY100" fmla="*/ 85523 h 138144"/>
                  <a:gd name="connsiteX101" fmla="*/ 29427 w 138144"/>
                  <a:gd name="connsiteY101" fmla="*/ 82627 h 138144"/>
                  <a:gd name="connsiteX102" fmla="*/ 36897 w 138144"/>
                  <a:gd name="connsiteY102" fmla="*/ 85841 h 138144"/>
                  <a:gd name="connsiteX103" fmla="*/ 43316 w 138144"/>
                  <a:gd name="connsiteY103" fmla="*/ 94130 h 138144"/>
                  <a:gd name="connsiteX104" fmla="*/ 44456 w 138144"/>
                  <a:gd name="connsiteY104" fmla="*/ 102313 h 138144"/>
                  <a:gd name="connsiteX105" fmla="*/ 38231 w 138144"/>
                  <a:gd name="connsiteY105" fmla="*/ 112886 h 138144"/>
                  <a:gd name="connsiteX106" fmla="*/ 43544 w 138144"/>
                  <a:gd name="connsiteY106" fmla="*/ 116021 h 138144"/>
                  <a:gd name="connsiteX107" fmla="*/ 49766 w 138144"/>
                  <a:gd name="connsiteY107" fmla="*/ 105448 h 138144"/>
                  <a:gd name="connsiteX108" fmla="*/ 57460 w 138144"/>
                  <a:gd name="connsiteY108" fmla="*/ 102472 h 138144"/>
                  <a:gd name="connsiteX109" fmla="*/ 69561 w 138144"/>
                  <a:gd name="connsiteY109" fmla="*/ 104013 h 138144"/>
                  <a:gd name="connsiteX110" fmla="*/ 69864 w 138144"/>
                  <a:gd name="connsiteY110" fmla="*/ 104013 h 13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38144" h="138144">
                    <a:moveTo>
                      <a:pt x="74792" y="136344"/>
                    </a:moveTo>
                    <a:cubicBezTo>
                      <a:pt x="73617" y="136344"/>
                      <a:pt x="72451" y="136025"/>
                      <a:pt x="71420" y="135414"/>
                    </a:cubicBezTo>
                    <a:cubicBezTo>
                      <a:pt x="69903" y="134537"/>
                      <a:pt x="68804" y="133077"/>
                      <a:pt x="68363" y="131350"/>
                    </a:cubicBezTo>
                    <a:lnTo>
                      <a:pt x="64704" y="117216"/>
                    </a:lnTo>
                    <a:cubicBezTo>
                      <a:pt x="62685" y="117084"/>
                      <a:pt x="60680" y="116845"/>
                      <a:pt x="58698" y="116446"/>
                    </a:cubicBezTo>
                    <a:lnTo>
                      <a:pt x="51621" y="128481"/>
                    </a:lnTo>
                    <a:cubicBezTo>
                      <a:pt x="50728" y="129995"/>
                      <a:pt x="49267" y="131084"/>
                      <a:pt x="47561" y="131536"/>
                    </a:cubicBezTo>
                    <a:cubicBezTo>
                      <a:pt x="45864" y="131987"/>
                      <a:pt x="44046" y="131721"/>
                      <a:pt x="42527" y="130818"/>
                    </a:cubicBezTo>
                    <a:lnTo>
                      <a:pt x="25766" y="120962"/>
                    </a:lnTo>
                    <a:cubicBezTo>
                      <a:pt x="24249" y="120060"/>
                      <a:pt x="23149" y="118598"/>
                      <a:pt x="22708" y="116897"/>
                    </a:cubicBezTo>
                    <a:cubicBezTo>
                      <a:pt x="22267" y="115198"/>
                      <a:pt x="22522" y="113391"/>
                      <a:pt x="23415" y="111877"/>
                    </a:cubicBezTo>
                    <a:lnTo>
                      <a:pt x="30490" y="99842"/>
                    </a:lnTo>
                    <a:cubicBezTo>
                      <a:pt x="29642" y="98832"/>
                      <a:pt x="28832" y="97796"/>
                      <a:pt x="28069" y="96708"/>
                    </a:cubicBezTo>
                    <a:lnTo>
                      <a:pt x="15174" y="100054"/>
                    </a:lnTo>
                    <a:cubicBezTo>
                      <a:pt x="13474" y="100480"/>
                      <a:pt x="11657" y="100241"/>
                      <a:pt x="10137" y="99337"/>
                    </a:cubicBezTo>
                    <a:cubicBezTo>
                      <a:pt x="8620" y="98434"/>
                      <a:pt x="7520" y="96972"/>
                      <a:pt x="7079" y="95273"/>
                    </a:cubicBezTo>
                    <a:lnTo>
                      <a:pt x="2204" y="76437"/>
                    </a:lnTo>
                    <a:cubicBezTo>
                      <a:pt x="1763" y="74737"/>
                      <a:pt x="2016" y="72930"/>
                      <a:pt x="2911" y="71416"/>
                    </a:cubicBezTo>
                    <a:cubicBezTo>
                      <a:pt x="3806" y="69901"/>
                      <a:pt x="5265" y="68786"/>
                      <a:pt x="6970" y="68362"/>
                    </a:cubicBezTo>
                    <a:lnTo>
                      <a:pt x="19188" y="65199"/>
                    </a:lnTo>
                    <a:cubicBezTo>
                      <a:pt x="19321" y="63181"/>
                      <a:pt x="19579" y="61161"/>
                      <a:pt x="19964" y="59168"/>
                    </a:cubicBezTo>
                    <a:lnTo>
                      <a:pt x="7951" y="52103"/>
                    </a:lnTo>
                    <a:cubicBezTo>
                      <a:pt x="4792" y="50243"/>
                      <a:pt x="3737" y="46178"/>
                      <a:pt x="5597" y="43017"/>
                    </a:cubicBezTo>
                    <a:lnTo>
                      <a:pt x="15461" y="26254"/>
                    </a:lnTo>
                    <a:cubicBezTo>
                      <a:pt x="16354" y="24739"/>
                      <a:pt x="17815" y="23623"/>
                      <a:pt x="19518" y="23199"/>
                    </a:cubicBezTo>
                    <a:cubicBezTo>
                      <a:pt x="21231" y="22773"/>
                      <a:pt x="23035" y="23012"/>
                      <a:pt x="24555" y="23889"/>
                    </a:cubicBezTo>
                    <a:lnTo>
                      <a:pt x="36573" y="30982"/>
                    </a:lnTo>
                    <a:cubicBezTo>
                      <a:pt x="38122" y="29681"/>
                      <a:pt x="39748" y="28485"/>
                      <a:pt x="41448" y="27395"/>
                    </a:cubicBezTo>
                    <a:lnTo>
                      <a:pt x="38290" y="15176"/>
                    </a:lnTo>
                    <a:cubicBezTo>
                      <a:pt x="37849" y="13448"/>
                      <a:pt x="38104" y="11642"/>
                      <a:pt x="38996" y="10127"/>
                    </a:cubicBezTo>
                    <a:cubicBezTo>
                      <a:pt x="39891" y="8613"/>
                      <a:pt x="41353" y="7498"/>
                      <a:pt x="43056" y="7072"/>
                    </a:cubicBezTo>
                    <a:lnTo>
                      <a:pt x="61886" y="2210"/>
                    </a:lnTo>
                    <a:cubicBezTo>
                      <a:pt x="65440" y="1282"/>
                      <a:pt x="69059" y="3406"/>
                      <a:pt x="69978" y="6966"/>
                    </a:cubicBezTo>
                    <a:lnTo>
                      <a:pt x="73315" y="19851"/>
                    </a:lnTo>
                    <a:cubicBezTo>
                      <a:pt x="74630" y="20010"/>
                      <a:pt x="75937" y="20196"/>
                      <a:pt x="77238" y="20462"/>
                    </a:cubicBezTo>
                    <a:lnTo>
                      <a:pt x="84313" y="8428"/>
                    </a:lnTo>
                    <a:cubicBezTo>
                      <a:pt x="85206" y="6913"/>
                      <a:pt x="86667" y="5824"/>
                      <a:pt x="88372" y="5372"/>
                    </a:cubicBezTo>
                    <a:cubicBezTo>
                      <a:pt x="90075" y="4947"/>
                      <a:pt x="91887" y="5186"/>
                      <a:pt x="93407" y="6089"/>
                    </a:cubicBezTo>
                    <a:lnTo>
                      <a:pt x="110165" y="15945"/>
                    </a:lnTo>
                    <a:cubicBezTo>
                      <a:pt x="113323" y="17805"/>
                      <a:pt x="114378" y="21896"/>
                      <a:pt x="112518" y="25058"/>
                    </a:cubicBezTo>
                    <a:lnTo>
                      <a:pt x="105444" y="37066"/>
                    </a:lnTo>
                    <a:cubicBezTo>
                      <a:pt x="106740" y="38607"/>
                      <a:pt x="107941" y="40227"/>
                      <a:pt x="109038" y="41928"/>
                    </a:cubicBezTo>
                    <a:lnTo>
                      <a:pt x="123172" y="38288"/>
                    </a:lnTo>
                    <a:cubicBezTo>
                      <a:pt x="124877" y="37836"/>
                      <a:pt x="126686" y="38102"/>
                      <a:pt x="128206" y="38979"/>
                    </a:cubicBezTo>
                    <a:cubicBezTo>
                      <a:pt x="129726" y="39882"/>
                      <a:pt x="130823" y="41343"/>
                      <a:pt x="131264" y="43043"/>
                    </a:cubicBezTo>
                    <a:lnTo>
                      <a:pt x="136136" y="61878"/>
                    </a:lnTo>
                    <a:cubicBezTo>
                      <a:pt x="136577" y="63579"/>
                      <a:pt x="136322" y="65386"/>
                      <a:pt x="135429" y="66900"/>
                    </a:cubicBezTo>
                    <a:cubicBezTo>
                      <a:pt x="134534" y="68414"/>
                      <a:pt x="133076" y="69530"/>
                      <a:pt x="131370" y="69955"/>
                    </a:cubicBezTo>
                    <a:lnTo>
                      <a:pt x="116559" y="73807"/>
                    </a:lnTo>
                    <a:cubicBezTo>
                      <a:pt x="116416" y="75108"/>
                      <a:pt x="116219" y="76411"/>
                      <a:pt x="115967" y="77712"/>
                    </a:cubicBezTo>
                    <a:lnTo>
                      <a:pt x="127985" y="84806"/>
                    </a:lnTo>
                    <a:cubicBezTo>
                      <a:pt x="129502" y="85682"/>
                      <a:pt x="130602" y="87144"/>
                      <a:pt x="131043" y="88844"/>
                    </a:cubicBezTo>
                    <a:cubicBezTo>
                      <a:pt x="131484" y="90571"/>
                      <a:pt x="131229" y="92376"/>
                      <a:pt x="130337" y="93891"/>
                    </a:cubicBezTo>
                    <a:lnTo>
                      <a:pt x="120470" y="110655"/>
                    </a:lnTo>
                    <a:cubicBezTo>
                      <a:pt x="118610" y="113816"/>
                      <a:pt x="114538" y="114853"/>
                      <a:pt x="111376" y="112993"/>
                    </a:cubicBezTo>
                    <a:lnTo>
                      <a:pt x="99363" y="105925"/>
                    </a:lnTo>
                    <a:cubicBezTo>
                      <a:pt x="98348" y="106776"/>
                      <a:pt x="97299" y="107573"/>
                      <a:pt x="96215" y="108343"/>
                    </a:cubicBezTo>
                    <a:lnTo>
                      <a:pt x="100048" y="123168"/>
                    </a:lnTo>
                    <a:cubicBezTo>
                      <a:pt x="100970" y="126701"/>
                      <a:pt x="98837" y="130340"/>
                      <a:pt x="95285" y="131244"/>
                    </a:cubicBezTo>
                    <a:lnTo>
                      <a:pt x="76457" y="136132"/>
                    </a:lnTo>
                    <a:cubicBezTo>
                      <a:pt x="75907" y="136264"/>
                      <a:pt x="75350" y="136344"/>
                      <a:pt x="74792" y="136344"/>
                    </a:cubicBezTo>
                    <a:close/>
                    <a:moveTo>
                      <a:pt x="69864" y="104013"/>
                    </a:moveTo>
                    <a:cubicBezTo>
                      <a:pt x="72876" y="104013"/>
                      <a:pt x="75530" y="106032"/>
                      <a:pt x="76290" y="108980"/>
                    </a:cubicBezTo>
                    <a:lnTo>
                      <a:pt x="79555" y="121599"/>
                    </a:lnTo>
                    <a:lnTo>
                      <a:pt x="85522" y="120060"/>
                    </a:lnTo>
                    <a:lnTo>
                      <a:pt x="82140" y="106988"/>
                    </a:lnTo>
                    <a:cubicBezTo>
                      <a:pt x="81383" y="104067"/>
                      <a:pt x="82695" y="100984"/>
                      <a:pt x="85333" y="99524"/>
                    </a:cubicBezTo>
                    <a:cubicBezTo>
                      <a:pt x="88428" y="97796"/>
                      <a:pt x="91226" y="95644"/>
                      <a:pt x="93651" y="93094"/>
                    </a:cubicBezTo>
                    <a:cubicBezTo>
                      <a:pt x="95782" y="90863"/>
                      <a:pt x="99164" y="90411"/>
                      <a:pt x="101823" y="91978"/>
                    </a:cubicBezTo>
                    <a:lnTo>
                      <a:pt x="112391" y="98196"/>
                    </a:lnTo>
                    <a:lnTo>
                      <a:pt x="115518" y="92882"/>
                    </a:lnTo>
                    <a:lnTo>
                      <a:pt x="104950" y="86665"/>
                    </a:lnTo>
                    <a:cubicBezTo>
                      <a:pt x="102296" y="85098"/>
                      <a:pt x="101063" y="81909"/>
                      <a:pt x="101977" y="78961"/>
                    </a:cubicBezTo>
                    <a:cubicBezTo>
                      <a:pt x="103018" y="75614"/>
                      <a:pt x="103552" y="72107"/>
                      <a:pt x="103560" y="68573"/>
                    </a:cubicBezTo>
                    <a:cubicBezTo>
                      <a:pt x="103568" y="65545"/>
                      <a:pt x="105611" y="62915"/>
                      <a:pt x="108539" y="62144"/>
                    </a:cubicBezTo>
                    <a:lnTo>
                      <a:pt x="121607" y="58770"/>
                    </a:lnTo>
                    <a:lnTo>
                      <a:pt x="120063" y="52793"/>
                    </a:lnTo>
                    <a:lnTo>
                      <a:pt x="107444" y="56060"/>
                    </a:lnTo>
                    <a:cubicBezTo>
                      <a:pt x="104405" y="56858"/>
                      <a:pt x="101230" y="55396"/>
                      <a:pt x="99833" y="52607"/>
                    </a:cubicBezTo>
                    <a:cubicBezTo>
                      <a:pt x="98000" y="48914"/>
                      <a:pt x="95569" y="45593"/>
                      <a:pt x="92610" y="42777"/>
                    </a:cubicBezTo>
                    <a:cubicBezTo>
                      <a:pt x="90381" y="40652"/>
                      <a:pt x="89911" y="37251"/>
                      <a:pt x="91475" y="34595"/>
                    </a:cubicBezTo>
                    <a:lnTo>
                      <a:pt x="97697" y="24021"/>
                    </a:lnTo>
                    <a:lnTo>
                      <a:pt x="92387" y="20913"/>
                    </a:lnTo>
                    <a:lnTo>
                      <a:pt x="86165" y="31461"/>
                    </a:lnTo>
                    <a:cubicBezTo>
                      <a:pt x="84603" y="34117"/>
                      <a:pt x="81420" y="35365"/>
                      <a:pt x="78471" y="34436"/>
                    </a:cubicBezTo>
                    <a:cubicBezTo>
                      <a:pt x="75105" y="33400"/>
                      <a:pt x="71612" y="32868"/>
                      <a:pt x="68081" y="32868"/>
                    </a:cubicBezTo>
                    <a:cubicBezTo>
                      <a:pt x="65058" y="32868"/>
                      <a:pt x="62420" y="30796"/>
                      <a:pt x="61665" y="27874"/>
                    </a:cubicBezTo>
                    <a:lnTo>
                      <a:pt x="58780" y="16716"/>
                    </a:lnTo>
                    <a:lnTo>
                      <a:pt x="52811" y="18257"/>
                    </a:lnTo>
                    <a:lnTo>
                      <a:pt x="55579" y="28964"/>
                    </a:lnTo>
                    <a:cubicBezTo>
                      <a:pt x="56368" y="32018"/>
                      <a:pt x="54917" y="35180"/>
                      <a:pt x="52104" y="36587"/>
                    </a:cubicBezTo>
                    <a:cubicBezTo>
                      <a:pt x="48419" y="38421"/>
                      <a:pt x="45112" y="40838"/>
                      <a:pt x="42269" y="43814"/>
                    </a:cubicBezTo>
                    <a:cubicBezTo>
                      <a:pt x="40139" y="46045"/>
                      <a:pt x="36762" y="46496"/>
                      <a:pt x="34105" y="44929"/>
                    </a:cubicBezTo>
                    <a:lnTo>
                      <a:pt x="23535" y="38713"/>
                    </a:lnTo>
                    <a:lnTo>
                      <a:pt x="20410" y="44026"/>
                    </a:lnTo>
                    <a:lnTo>
                      <a:pt x="30978" y="50243"/>
                    </a:lnTo>
                    <a:cubicBezTo>
                      <a:pt x="33635" y="51810"/>
                      <a:pt x="34865" y="54998"/>
                      <a:pt x="33951" y="57947"/>
                    </a:cubicBezTo>
                    <a:cubicBezTo>
                      <a:pt x="32734" y="61852"/>
                      <a:pt x="32214" y="65944"/>
                      <a:pt x="32400" y="70061"/>
                    </a:cubicBezTo>
                    <a:cubicBezTo>
                      <a:pt x="32543" y="73196"/>
                      <a:pt x="30468" y="75985"/>
                      <a:pt x="27429" y="76783"/>
                    </a:cubicBezTo>
                    <a:lnTo>
                      <a:pt x="16728" y="79546"/>
                    </a:lnTo>
                    <a:lnTo>
                      <a:pt x="18274" y="85523"/>
                    </a:lnTo>
                    <a:lnTo>
                      <a:pt x="29427" y="82627"/>
                    </a:lnTo>
                    <a:cubicBezTo>
                      <a:pt x="32357" y="81883"/>
                      <a:pt x="35423" y="83185"/>
                      <a:pt x="36897" y="85841"/>
                    </a:cubicBezTo>
                    <a:cubicBezTo>
                      <a:pt x="38614" y="88923"/>
                      <a:pt x="40776" y="91712"/>
                      <a:pt x="43316" y="94130"/>
                    </a:cubicBezTo>
                    <a:cubicBezTo>
                      <a:pt x="45550" y="96282"/>
                      <a:pt x="46020" y="99656"/>
                      <a:pt x="44456" y="102313"/>
                    </a:cubicBezTo>
                    <a:lnTo>
                      <a:pt x="38231" y="112886"/>
                    </a:lnTo>
                    <a:lnTo>
                      <a:pt x="43544" y="116021"/>
                    </a:lnTo>
                    <a:lnTo>
                      <a:pt x="49766" y="105448"/>
                    </a:lnTo>
                    <a:cubicBezTo>
                      <a:pt x="51328" y="102791"/>
                      <a:pt x="54514" y="101542"/>
                      <a:pt x="57460" y="102472"/>
                    </a:cubicBezTo>
                    <a:cubicBezTo>
                      <a:pt x="61365" y="103694"/>
                      <a:pt x="65472" y="104199"/>
                      <a:pt x="69561" y="104013"/>
                    </a:cubicBezTo>
                    <a:cubicBezTo>
                      <a:pt x="69659" y="104013"/>
                      <a:pt x="69763" y="104013"/>
                      <a:pt x="69864" y="104013"/>
                    </a:cubicBezTo>
                    <a:close/>
                  </a:path>
                </a:pathLst>
              </a:custGeom>
              <a:solidFill>
                <a:schemeClr val="accent4"/>
              </a:solidFill>
              <a:ln w="9525" cap="flat">
                <a:noFill/>
                <a:prstDash val="solid"/>
                <a:miter/>
              </a:ln>
            </p:spPr>
            <p:txBody>
              <a:bodyPr rtlCol="0" anchor="ctr"/>
              <a:lstStyle/>
              <a:p>
                <a:endParaRPr lang="en-IE"/>
              </a:p>
            </p:txBody>
          </p:sp>
          <p:sp>
            <p:nvSpPr>
              <p:cNvPr id="74" name="Freeform: Shape 303">
                <a:extLst>
                  <a:ext uri="{FF2B5EF4-FFF2-40B4-BE49-F238E27FC236}">
                    <a16:creationId xmlns:a16="http://schemas.microsoft.com/office/drawing/2014/main" id="{EB961050-94D7-475A-9FC1-A233C75F9982}"/>
                  </a:ext>
                </a:extLst>
              </p:cNvPr>
              <p:cNvSpPr/>
              <p:nvPr/>
            </p:nvSpPr>
            <p:spPr>
              <a:xfrm>
                <a:off x="2015041" y="4669272"/>
                <a:ext cx="47819" cy="47819"/>
              </a:xfrm>
              <a:custGeom>
                <a:avLst/>
                <a:gdLst>
                  <a:gd name="connsiteX0" fmla="*/ 24543 w 47819"/>
                  <a:gd name="connsiteY0" fmla="*/ 47129 h 47819"/>
                  <a:gd name="connsiteX1" fmla="*/ 13103 w 47819"/>
                  <a:gd name="connsiteY1" fmla="*/ 44021 h 47819"/>
                  <a:gd name="connsiteX2" fmla="*/ 5107 w 47819"/>
                  <a:gd name="connsiteY2" fmla="*/ 13125 h 47819"/>
                  <a:gd name="connsiteX3" fmla="*/ 24567 w 47819"/>
                  <a:gd name="connsiteY3" fmla="*/ 1992 h 47819"/>
                  <a:gd name="connsiteX4" fmla="*/ 36001 w 47819"/>
                  <a:gd name="connsiteY4" fmla="*/ 5128 h 47819"/>
                  <a:gd name="connsiteX5" fmla="*/ 46399 w 47819"/>
                  <a:gd name="connsiteY5" fmla="*/ 18916 h 47819"/>
                  <a:gd name="connsiteX6" fmla="*/ 43997 w 47819"/>
                  <a:gd name="connsiteY6" fmla="*/ 35998 h 47819"/>
                  <a:gd name="connsiteX7" fmla="*/ 24543 w 47819"/>
                  <a:gd name="connsiteY7" fmla="*/ 47129 h 47819"/>
                  <a:gd name="connsiteX8" fmla="*/ 24567 w 47819"/>
                  <a:gd name="connsiteY8" fmla="*/ 15276 h 47819"/>
                  <a:gd name="connsiteX9" fmla="*/ 16552 w 47819"/>
                  <a:gd name="connsiteY9" fmla="*/ 19846 h 47819"/>
                  <a:gd name="connsiteX10" fmla="*/ 19841 w 47819"/>
                  <a:gd name="connsiteY10" fmla="*/ 32571 h 47819"/>
                  <a:gd name="connsiteX11" fmla="*/ 24540 w 47819"/>
                  <a:gd name="connsiteY11" fmla="*/ 33846 h 47819"/>
                  <a:gd name="connsiteX12" fmla="*/ 32550 w 47819"/>
                  <a:gd name="connsiteY12" fmla="*/ 29276 h 47819"/>
                  <a:gd name="connsiteX13" fmla="*/ 29261 w 47819"/>
                  <a:gd name="connsiteY13" fmla="*/ 16551 h 47819"/>
                  <a:gd name="connsiteX14" fmla="*/ 24567 w 47819"/>
                  <a:gd name="connsiteY14" fmla="*/ 15276 h 4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19" h="47819">
                    <a:moveTo>
                      <a:pt x="24543" y="47129"/>
                    </a:moveTo>
                    <a:cubicBezTo>
                      <a:pt x="20531" y="47129"/>
                      <a:pt x="16576" y="46040"/>
                      <a:pt x="13103" y="44021"/>
                    </a:cubicBezTo>
                    <a:cubicBezTo>
                      <a:pt x="2384" y="37699"/>
                      <a:pt x="-1205" y="23831"/>
                      <a:pt x="5107" y="13125"/>
                    </a:cubicBezTo>
                    <a:cubicBezTo>
                      <a:pt x="9148" y="6243"/>
                      <a:pt x="16605" y="1992"/>
                      <a:pt x="24567" y="1992"/>
                    </a:cubicBezTo>
                    <a:cubicBezTo>
                      <a:pt x="28578" y="1992"/>
                      <a:pt x="32531" y="3082"/>
                      <a:pt x="36001" y="5128"/>
                    </a:cubicBezTo>
                    <a:cubicBezTo>
                      <a:pt x="41195" y="8183"/>
                      <a:pt x="44890" y="13072"/>
                      <a:pt x="46399" y="18916"/>
                    </a:cubicBezTo>
                    <a:cubicBezTo>
                      <a:pt x="47908" y="24733"/>
                      <a:pt x="47055" y="30817"/>
                      <a:pt x="43997" y="35998"/>
                    </a:cubicBezTo>
                    <a:cubicBezTo>
                      <a:pt x="39959" y="42878"/>
                      <a:pt x="32505" y="47129"/>
                      <a:pt x="24543" y="47129"/>
                    </a:cubicBezTo>
                    <a:close/>
                    <a:moveTo>
                      <a:pt x="24567" y="15276"/>
                    </a:moveTo>
                    <a:cubicBezTo>
                      <a:pt x="21288" y="15276"/>
                      <a:pt x="18215" y="17029"/>
                      <a:pt x="16552" y="19846"/>
                    </a:cubicBezTo>
                    <a:cubicBezTo>
                      <a:pt x="13956" y="24256"/>
                      <a:pt x="15431" y="29968"/>
                      <a:pt x="19841" y="32571"/>
                    </a:cubicBezTo>
                    <a:cubicBezTo>
                      <a:pt x="21270" y="33395"/>
                      <a:pt x="22893" y="33846"/>
                      <a:pt x="24540" y="33846"/>
                    </a:cubicBezTo>
                    <a:cubicBezTo>
                      <a:pt x="27818" y="33846"/>
                      <a:pt x="30889" y="32092"/>
                      <a:pt x="32550" y="29276"/>
                    </a:cubicBezTo>
                    <a:cubicBezTo>
                      <a:pt x="35148" y="24867"/>
                      <a:pt x="33671" y="19156"/>
                      <a:pt x="29261" y="16551"/>
                    </a:cubicBezTo>
                    <a:cubicBezTo>
                      <a:pt x="27832" y="15728"/>
                      <a:pt x="26211" y="15276"/>
                      <a:pt x="24567" y="15276"/>
                    </a:cubicBezTo>
                    <a:close/>
                  </a:path>
                </a:pathLst>
              </a:custGeom>
              <a:solidFill>
                <a:schemeClr val="accent4"/>
              </a:solidFill>
              <a:ln w="9525" cap="flat">
                <a:noFill/>
                <a:prstDash val="solid"/>
                <a:miter/>
              </a:ln>
            </p:spPr>
            <p:txBody>
              <a:bodyPr rtlCol="0" anchor="ctr"/>
              <a:lstStyle/>
              <a:p>
                <a:endParaRPr lang="en-IE"/>
              </a:p>
            </p:txBody>
          </p:sp>
        </p:grpSp>
      </p:grpSp>
    </p:spTree>
    <p:extLst>
      <p:ext uri="{BB962C8B-B14F-4D97-AF65-F5344CB8AC3E}">
        <p14:creationId xmlns:p14="http://schemas.microsoft.com/office/powerpoint/2010/main" val="111798532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7">
            <a:extLst>
              <a:ext uri="{FF2B5EF4-FFF2-40B4-BE49-F238E27FC236}">
                <a16:creationId xmlns:a16="http://schemas.microsoft.com/office/drawing/2014/main" id="{0D95C156-6214-2546-AECB-72106AFB4328}"/>
              </a:ext>
            </a:extLst>
          </p:cNvPr>
          <p:cNvSpPr txBox="1">
            <a:spLocks/>
          </p:cNvSpPr>
          <p:nvPr/>
        </p:nvSpPr>
        <p:spPr>
          <a:xfrm>
            <a:off x="1249403" y="2041440"/>
            <a:ext cx="9746256" cy="4403503"/>
          </a:xfrm>
          <a:prstGeom prst="rect">
            <a:avLst/>
          </a:prstGeom>
        </p:spPr>
        <p:txBody>
          <a:bodyPr lIns="0" tIns="0" rIns="0" bIns="0">
            <a:normAutofit/>
          </a:bodyPr>
          <a:lstStyle>
            <a:lvl1pPr marL="0" marR="0" indent="-360000" algn="l" defTabSz="914400" rtl="0" eaLnBrk="1" fontAlgn="auto" latinLnBrk="0" hangingPunct="1">
              <a:lnSpc>
                <a:spcPct val="150000"/>
              </a:lnSpc>
              <a:spcBef>
                <a:spcPts val="0"/>
              </a:spcBef>
              <a:spcAft>
                <a:spcPts val="0"/>
              </a:spcAft>
              <a:buClr>
                <a:srgbClr val="44C8F5"/>
              </a:buClr>
              <a:buSzPct val="100000"/>
              <a:buFontTx/>
              <a:buBlip>
                <a:blip r:embed="rId3"/>
              </a:buBlip>
              <a:tabLst/>
              <a:defRPr sz="2000" kern="1200" baseline="0">
                <a:solidFill>
                  <a:srgbClr val="2D2D2C"/>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SzPct val="80000"/>
              <a:buFontTx/>
              <a:buBlip>
                <a:blip r:embed="rId3"/>
              </a:buBlip>
              <a:defRPr sz="20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SzPct val="80000"/>
              <a:buFontTx/>
              <a:buBlip>
                <a:blip r:embed="rId3"/>
              </a:buBlip>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SzPct val="80000"/>
              <a:buFontTx/>
              <a:buBlip>
                <a:blip r:embed="rId3"/>
              </a:buBlip>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SzPct val="80000"/>
              <a:buFontTx/>
              <a:buBlip>
                <a:blip r:embed="rId3"/>
              </a:buBlip>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lang="en-US" sz="8800" b="1" dirty="0" smtClean="0"/>
              <a:t>Questions?</a:t>
            </a:r>
            <a:endParaRPr lang="en-IE" sz="8800" b="1" dirty="0"/>
          </a:p>
          <a:p>
            <a:pPr marL="285750" indent="-285750">
              <a:spcAft>
                <a:spcPts val="1200"/>
              </a:spcAft>
            </a:pPr>
            <a:endParaRPr lang="en-IE" dirty="0" smtClean="0"/>
          </a:p>
          <a:p>
            <a:endParaRPr lang="en-GB" dirty="0"/>
          </a:p>
        </p:txBody>
      </p:sp>
    </p:spTree>
    <p:extLst>
      <p:ext uri="{BB962C8B-B14F-4D97-AF65-F5344CB8AC3E}">
        <p14:creationId xmlns:p14="http://schemas.microsoft.com/office/powerpoint/2010/main" val="114606490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75967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smtClean="0"/>
              <a:t>EU EXIT: EU </a:t>
            </a:r>
            <a:r>
              <a:rPr lang="en-GB" dirty="0"/>
              <a:t>Settlement Scheme and immigration advice for business</a:t>
            </a:r>
            <a:endParaRPr lang="en-IE" dirty="0"/>
          </a:p>
        </p:txBody>
      </p:sp>
      <p:grpSp>
        <p:nvGrpSpPr>
          <p:cNvPr id="6" name="Group 5"/>
          <p:cNvGrpSpPr/>
          <p:nvPr/>
        </p:nvGrpSpPr>
        <p:grpSpPr>
          <a:xfrm>
            <a:off x="948995" y="2459437"/>
            <a:ext cx="10337704" cy="3608921"/>
            <a:chOff x="226592" y="1838507"/>
            <a:chExt cx="12212207" cy="4399622"/>
          </a:xfrm>
        </p:grpSpPr>
        <p:grpSp>
          <p:nvGrpSpPr>
            <p:cNvPr id="7" name="Group 6">
              <a:extLst>
                <a:ext uri="{FF2B5EF4-FFF2-40B4-BE49-F238E27FC236}">
                  <a16:creationId xmlns:a16="http://schemas.microsoft.com/office/drawing/2014/main" id="{DD0A0568-3385-4C8D-BA89-8B38A25229AF}"/>
                </a:ext>
              </a:extLst>
            </p:cNvPr>
            <p:cNvGrpSpPr/>
            <p:nvPr/>
          </p:nvGrpSpPr>
          <p:grpSpPr>
            <a:xfrm>
              <a:off x="3822997" y="1838507"/>
              <a:ext cx="3992235" cy="3431993"/>
              <a:chOff x="3822997" y="1838507"/>
              <a:chExt cx="3992235" cy="3431993"/>
            </a:xfrm>
          </p:grpSpPr>
          <p:sp>
            <p:nvSpPr>
              <p:cNvPr id="30" name="Freeform 528">
                <a:extLst>
                  <a:ext uri="{FF2B5EF4-FFF2-40B4-BE49-F238E27FC236}">
                    <a16:creationId xmlns:a16="http://schemas.microsoft.com/office/drawing/2014/main" id="{8859754A-D0DD-4940-84B8-64F36E5A0C5B}"/>
                  </a:ext>
                </a:extLst>
              </p:cNvPr>
              <p:cNvSpPr>
                <a:spLocks/>
              </p:cNvSpPr>
              <p:nvPr/>
            </p:nvSpPr>
            <p:spPr bwMode="auto">
              <a:xfrm>
                <a:off x="3822997" y="4997988"/>
                <a:ext cx="2415260" cy="272512"/>
              </a:xfrm>
              <a:custGeom>
                <a:avLst/>
                <a:gdLst>
                  <a:gd name="T0" fmla="*/ 696 w 738"/>
                  <a:gd name="T1" fmla="*/ 83 h 83"/>
                  <a:gd name="T2" fmla="*/ 41 w 738"/>
                  <a:gd name="T3" fmla="*/ 83 h 83"/>
                  <a:gd name="T4" fmla="*/ 0 w 738"/>
                  <a:gd name="T5" fmla="*/ 42 h 83"/>
                  <a:gd name="T6" fmla="*/ 41 w 738"/>
                  <a:gd name="T7" fmla="*/ 0 h 83"/>
                  <a:gd name="T8" fmla="*/ 696 w 738"/>
                  <a:gd name="T9" fmla="*/ 0 h 83"/>
                  <a:gd name="T10" fmla="*/ 738 w 738"/>
                  <a:gd name="T11" fmla="*/ 42 h 83"/>
                  <a:gd name="T12" fmla="*/ 696 w 738"/>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38" h="83">
                    <a:moveTo>
                      <a:pt x="696" y="83"/>
                    </a:moveTo>
                    <a:cubicBezTo>
                      <a:pt x="41" y="83"/>
                      <a:pt x="41" y="83"/>
                      <a:pt x="41" y="83"/>
                    </a:cubicBezTo>
                    <a:cubicBezTo>
                      <a:pt x="18" y="83"/>
                      <a:pt x="0" y="65"/>
                      <a:pt x="0" y="42"/>
                    </a:cubicBezTo>
                    <a:cubicBezTo>
                      <a:pt x="0" y="19"/>
                      <a:pt x="18" y="0"/>
                      <a:pt x="41" y="0"/>
                    </a:cubicBezTo>
                    <a:cubicBezTo>
                      <a:pt x="696" y="0"/>
                      <a:pt x="696" y="0"/>
                      <a:pt x="696" y="0"/>
                    </a:cubicBezTo>
                    <a:cubicBezTo>
                      <a:pt x="719" y="0"/>
                      <a:pt x="738" y="19"/>
                      <a:pt x="738" y="42"/>
                    </a:cubicBezTo>
                    <a:cubicBezTo>
                      <a:pt x="738" y="65"/>
                      <a:pt x="719" y="83"/>
                      <a:pt x="696" y="83"/>
                    </a:cubicBezTo>
                    <a:close/>
                  </a:path>
                </a:pathLst>
              </a:custGeom>
              <a:solidFill>
                <a:schemeClr val="accent4"/>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31" name="Freeform 529">
                <a:extLst>
                  <a:ext uri="{FF2B5EF4-FFF2-40B4-BE49-F238E27FC236}">
                    <a16:creationId xmlns:a16="http://schemas.microsoft.com/office/drawing/2014/main" id="{D739F024-8E95-4D07-A0C8-926DEF96BDC1}"/>
                  </a:ext>
                </a:extLst>
              </p:cNvPr>
              <p:cNvSpPr>
                <a:spLocks noEditPoints="1"/>
              </p:cNvSpPr>
              <p:nvPr/>
            </p:nvSpPr>
            <p:spPr bwMode="auto">
              <a:xfrm>
                <a:off x="4388772" y="1838507"/>
                <a:ext cx="3426460" cy="3431993"/>
              </a:xfrm>
              <a:custGeom>
                <a:avLst/>
                <a:gdLst>
                  <a:gd name="T0" fmla="*/ 523 w 1047"/>
                  <a:gd name="T1" fmla="*/ 1047 h 1047"/>
                  <a:gd name="T2" fmla="*/ 0 w 1047"/>
                  <a:gd name="T3" fmla="*/ 524 h 1047"/>
                  <a:gd name="T4" fmla="*/ 523 w 1047"/>
                  <a:gd name="T5" fmla="*/ 0 h 1047"/>
                  <a:gd name="T6" fmla="*/ 1047 w 1047"/>
                  <a:gd name="T7" fmla="*/ 524 h 1047"/>
                  <a:gd name="T8" fmla="*/ 523 w 1047"/>
                  <a:gd name="T9" fmla="*/ 1047 h 1047"/>
                  <a:gd name="T10" fmla="*/ 523 w 1047"/>
                  <a:gd name="T11" fmla="*/ 84 h 1047"/>
                  <a:gd name="T12" fmla="*/ 83 w 1047"/>
                  <a:gd name="T13" fmla="*/ 524 h 1047"/>
                  <a:gd name="T14" fmla="*/ 523 w 1047"/>
                  <a:gd name="T15" fmla="*/ 964 h 1047"/>
                  <a:gd name="T16" fmla="*/ 963 w 1047"/>
                  <a:gd name="T17" fmla="*/ 524 h 1047"/>
                  <a:gd name="T18" fmla="*/ 523 w 1047"/>
                  <a:gd name="T19" fmla="*/ 8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7" h="1047">
                    <a:moveTo>
                      <a:pt x="523" y="1047"/>
                    </a:moveTo>
                    <a:cubicBezTo>
                      <a:pt x="234" y="1047"/>
                      <a:pt x="0" y="812"/>
                      <a:pt x="0" y="524"/>
                    </a:cubicBezTo>
                    <a:cubicBezTo>
                      <a:pt x="0" y="235"/>
                      <a:pt x="234" y="0"/>
                      <a:pt x="523" y="0"/>
                    </a:cubicBezTo>
                    <a:cubicBezTo>
                      <a:pt x="812" y="0"/>
                      <a:pt x="1047" y="235"/>
                      <a:pt x="1047" y="524"/>
                    </a:cubicBezTo>
                    <a:cubicBezTo>
                      <a:pt x="1047" y="812"/>
                      <a:pt x="812" y="1047"/>
                      <a:pt x="523" y="1047"/>
                    </a:cubicBezTo>
                    <a:close/>
                    <a:moveTo>
                      <a:pt x="523" y="84"/>
                    </a:moveTo>
                    <a:cubicBezTo>
                      <a:pt x="280" y="84"/>
                      <a:pt x="83" y="281"/>
                      <a:pt x="83" y="524"/>
                    </a:cubicBezTo>
                    <a:cubicBezTo>
                      <a:pt x="83" y="767"/>
                      <a:pt x="280" y="964"/>
                      <a:pt x="523" y="964"/>
                    </a:cubicBezTo>
                    <a:cubicBezTo>
                      <a:pt x="766" y="964"/>
                      <a:pt x="963" y="767"/>
                      <a:pt x="963" y="524"/>
                    </a:cubicBezTo>
                    <a:cubicBezTo>
                      <a:pt x="963" y="281"/>
                      <a:pt x="766" y="84"/>
                      <a:pt x="523" y="84"/>
                    </a:cubicBezTo>
                    <a:close/>
                  </a:path>
                </a:pathLst>
              </a:custGeom>
              <a:solidFill>
                <a:schemeClr val="accent4"/>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8" name="Group 7">
              <a:extLst>
                <a:ext uri="{FF2B5EF4-FFF2-40B4-BE49-F238E27FC236}">
                  <a16:creationId xmlns:a16="http://schemas.microsoft.com/office/drawing/2014/main" id="{419688BA-82E8-47EE-BCF7-23FD4EBB739A}"/>
                </a:ext>
              </a:extLst>
            </p:cNvPr>
            <p:cNvGrpSpPr>
              <a:grpSpLocks noChangeAspect="1"/>
            </p:cNvGrpSpPr>
            <p:nvPr/>
          </p:nvGrpSpPr>
          <p:grpSpPr>
            <a:xfrm>
              <a:off x="4651601" y="2104103"/>
              <a:ext cx="3744000" cy="2896666"/>
              <a:chOff x="4651601" y="2104103"/>
              <a:chExt cx="3752921" cy="2903568"/>
            </a:xfrm>
            <a:solidFill>
              <a:schemeClr val="accent5"/>
            </a:solidFill>
            <a:effectLst>
              <a:outerShdw blurRad="127000" dist="38100" dir="2700000" algn="tl" rotWithShape="0">
                <a:prstClr val="black">
                  <a:alpha val="40000"/>
                </a:prstClr>
              </a:outerShdw>
            </a:effectLst>
          </p:grpSpPr>
          <p:sp>
            <p:nvSpPr>
              <p:cNvPr id="28" name="Freeform 530">
                <a:extLst>
                  <a:ext uri="{FF2B5EF4-FFF2-40B4-BE49-F238E27FC236}">
                    <a16:creationId xmlns:a16="http://schemas.microsoft.com/office/drawing/2014/main" id="{40912A84-F541-4C88-83FA-79BB9BD6AC93}"/>
                  </a:ext>
                </a:extLst>
              </p:cNvPr>
              <p:cNvSpPr>
                <a:spLocks/>
              </p:cNvSpPr>
              <p:nvPr/>
            </p:nvSpPr>
            <p:spPr bwMode="auto">
              <a:xfrm>
                <a:off x="5996179" y="2104103"/>
                <a:ext cx="2408343" cy="271129"/>
              </a:xfrm>
              <a:custGeom>
                <a:avLst/>
                <a:gdLst>
                  <a:gd name="T0" fmla="*/ 694 w 736"/>
                  <a:gd name="T1" fmla="*/ 83 h 83"/>
                  <a:gd name="T2" fmla="*/ 42 w 736"/>
                  <a:gd name="T3" fmla="*/ 83 h 83"/>
                  <a:gd name="T4" fmla="*/ 0 w 736"/>
                  <a:gd name="T5" fmla="*/ 41 h 83"/>
                  <a:gd name="T6" fmla="*/ 42 w 736"/>
                  <a:gd name="T7" fmla="*/ 0 h 83"/>
                  <a:gd name="T8" fmla="*/ 694 w 736"/>
                  <a:gd name="T9" fmla="*/ 0 h 83"/>
                  <a:gd name="T10" fmla="*/ 736 w 736"/>
                  <a:gd name="T11" fmla="*/ 41 h 83"/>
                  <a:gd name="T12" fmla="*/ 694 w 736"/>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36" h="83">
                    <a:moveTo>
                      <a:pt x="694" y="83"/>
                    </a:moveTo>
                    <a:cubicBezTo>
                      <a:pt x="42" y="83"/>
                      <a:pt x="42" y="83"/>
                      <a:pt x="42" y="83"/>
                    </a:cubicBezTo>
                    <a:cubicBezTo>
                      <a:pt x="19" y="83"/>
                      <a:pt x="0" y="64"/>
                      <a:pt x="0" y="41"/>
                    </a:cubicBezTo>
                    <a:cubicBezTo>
                      <a:pt x="0" y="18"/>
                      <a:pt x="19" y="0"/>
                      <a:pt x="42" y="0"/>
                    </a:cubicBezTo>
                    <a:cubicBezTo>
                      <a:pt x="694" y="0"/>
                      <a:pt x="694" y="0"/>
                      <a:pt x="694" y="0"/>
                    </a:cubicBezTo>
                    <a:cubicBezTo>
                      <a:pt x="717" y="0"/>
                      <a:pt x="736" y="18"/>
                      <a:pt x="736" y="41"/>
                    </a:cubicBezTo>
                    <a:cubicBezTo>
                      <a:pt x="736" y="64"/>
                      <a:pt x="717" y="83"/>
                      <a:pt x="694" y="83"/>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9" name="Freeform 531">
                <a:extLst>
                  <a:ext uri="{FF2B5EF4-FFF2-40B4-BE49-F238E27FC236}">
                    <a16:creationId xmlns:a16="http://schemas.microsoft.com/office/drawing/2014/main" id="{1C0FA197-8734-4849-AB53-CA129C2D759E}"/>
                  </a:ext>
                </a:extLst>
              </p:cNvPr>
              <p:cNvSpPr>
                <a:spLocks noEditPoints="1"/>
              </p:cNvSpPr>
              <p:nvPr/>
            </p:nvSpPr>
            <p:spPr bwMode="auto">
              <a:xfrm>
                <a:off x="4651601" y="2104103"/>
                <a:ext cx="2898035" cy="2903568"/>
              </a:xfrm>
              <a:custGeom>
                <a:avLst/>
                <a:gdLst>
                  <a:gd name="T0" fmla="*/ 443 w 886"/>
                  <a:gd name="T1" fmla="*/ 886 h 886"/>
                  <a:gd name="T2" fmla="*/ 0 w 886"/>
                  <a:gd name="T3" fmla="*/ 443 h 886"/>
                  <a:gd name="T4" fmla="*/ 443 w 886"/>
                  <a:gd name="T5" fmla="*/ 0 h 886"/>
                  <a:gd name="T6" fmla="*/ 886 w 886"/>
                  <a:gd name="T7" fmla="*/ 443 h 886"/>
                  <a:gd name="T8" fmla="*/ 443 w 886"/>
                  <a:gd name="T9" fmla="*/ 886 h 886"/>
                  <a:gd name="T10" fmla="*/ 443 w 886"/>
                  <a:gd name="T11" fmla="*/ 83 h 886"/>
                  <a:gd name="T12" fmla="*/ 83 w 886"/>
                  <a:gd name="T13" fmla="*/ 443 h 886"/>
                  <a:gd name="T14" fmla="*/ 443 w 886"/>
                  <a:gd name="T15" fmla="*/ 803 h 886"/>
                  <a:gd name="T16" fmla="*/ 803 w 886"/>
                  <a:gd name="T17" fmla="*/ 443 h 886"/>
                  <a:gd name="T18" fmla="*/ 443 w 886"/>
                  <a:gd name="T19" fmla="*/ 8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6" h="886">
                    <a:moveTo>
                      <a:pt x="443" y="886"/>
                    </a:moveTo>
                    <a:cubicBezTo>
                      <a:pt x="199" y="886"/>
                      <a:pt x="0" y="687"/>
                      <a:pt x="0" y="443"/>
                    </a:cubicBezTo>
                    <a:cubicBezTo>
                      <a:pt x="0" y="198"/>
                      <a:pt x="199" y="0"/>
                      <a:pt x="443" y="0"/>
                    </a:cubicBezTo>
                    <a:cubicBezTo>
                      <a:pt x="687" y="0"/>
                      <a:pt x="886" y="198"/>
                      <a:pt x="886" y="443"/>
                    </a:cubicBezTo>
                    <a:cubicBezTo>
                      <a:pt x="886" y="687"/>
                      <a:pt x="687" y="886"/>
                      <a:pt x="443" y="886"/>
                    </a:cubicBezTo>
                    <a:close/>
                    <a:moveTo>
                      <a:pt x="443" y="83"/>
                    </a:moveTo>
                    <a:cubicBezTo>
                      <a:pt x="245" y="83"/>
                      <a:pt x="83" y="244"/>
                      <a:pt x="83" y="443"/>
                    </a:cubicBezTo>
                    <a:cubicBezTo>
                      <a:pt x="83" y="641"/>
                      <a:pt x="245" y="803"/>
                      <a:pt x="443" y="803"/>
                    </a:cubicBezTo>
                    <a:cubicBezTo>
                      <a:pt x="642" y="803"/>
                      <a:pt x="803" y="641"/>
                      <a:pt x="803" y="443"/>
                    </a:cubicBezTo>
                    <a:cubicBezTo>
                      <a:pt x="803" y="244"/>
                      <a:pt x="642" y="83"/>
                      <a:pt x="443" y="83"/>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9" name="Group 8">
              <a:extLst>
                <a:ext uri="{FF2B5EF4-FFF2-40B4-BE49-F238E27FC236}">
                  <a16:creationId xmlns:a16="http://schemas.microsoft.com/office/drawing/2014/main" id="{C78317E9-8453-488E-A5C0-F752B7E7F732}"/>
                </a:ext>
              </a:extLst>
            </p:cNvPr>
            <p:cNvGrpSpPr/>
            <p:nvPr/>
          </p:nvGrpSpPr>
          <p:grpSpPr>
            <a:xfrm>
              <a:off x="4922729" y="2372465"/>
              <a:ext cx="3481793" cy="2362694"/>
              <a:chOff x="4922729" y="2372465"/>
              <a:chExt cx="3481793" cy="2362694"/>
            </a:xfrm>
            <a:solidFill>
              <a:schemeClr val="accent2">
                <a:lumMod val="75000"/>
              </a:schemeClr>
            </a:solidFill>
            <a:effectLst>
              <a:outerShdw blurRad="127000" dist="38100" dir="2700000" algn="tl" rotWithShape="0">
                <a:prstClr val="black">
                  <a:alpha val="40000"/>
                </a:prstClr>
              </a:outerShdw>
            </a:effectLst>
          </p:grpSpPr>
          <p:sp>
            <p:nvSpPr>
              <p:cNvPr id="26" name="Freeform 532">
                <a:extLst>
                  <a:ext uri="{FF2B5EF4-FFF2-40B4-BE49-F238E27FC236}">
                    <a16:creationId xmlns:a16="http://schemas.microsoft.com/office/drawing/2014/main" id="{7C2DA70D-DFD0-4E03-AA71-F10F1E56E54B}"/>
                  </a:ext>
                </a:extLst>
              </p:cNvPr>
              <p:cNvSpPr>
                <a:spLocks/>
              </p:cNvSpPr>
              <p:nvPr/>
            </p:nvSpPr>
            <p:spPr bwMode="auto">
              <a:xfrm>
                <a:off x="6027994" y="4464030"/>
                <a:ext cx="2376528" cy="271129"/>
              </a:xfrm>
              <a:custGeom>
                <a:avLst/>
                <a:gdLst>
                  <a:gd name="T0" fmla="*/ 690 w 726"/>
                  <a:gd name="T1" fmla="*/ 83 h 83"/>
                  <a:gd name="T2" fmla="*/ 36 w 726"/>
                  <a:gd name="T3" fmla="*/ 83 h 83"/>
                  <a:gd name="T4" fmla="*/ 0 w 726"/>
                  <a:gd name="T5" fmla="*/ 42 h 83"/>
                  <a:gd name="T6" fmla="*/ 36 w 726"/>
                  <a:gd name="T7" fmla="*/ 0 h 83"/>
                  <a:gd name="T8" fmla="*/ 690 w 726"/>
                  <a:gd name="T9" fmla="*/ 0 h 83"/>
                  <a:gd name="T10" fmla="*/ 726 w 726"/>
                  <a:gd name="T11" fmla="*/ 42 h 83"/>
                  <a:gd name="T12" fmla="*/ 690 w 726"/>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26" h="83">
                    <a:moveTo>
                      <a:pt x="690" y="83"/>
                    </a:moveTo>
                    <a:cubicBezTo>
                      <a:pt x="36" y="83"/>
                      <a:pt x="36" y="83"/>
                      <a:pt x="36" y="83"/>
                    </a:cubicBezTo>
                    <a:cubicBezTo>
                      <a:pt x="16" y="83"/>
                      <a:pt x="0" y="65"/>
                      <a:pt x="0" y="42"/>
                    </a:cubicBezTo>
                    <a:cubicBezTo>
                      <a:pt x="0" y="19"/>
                      <a:pt x="16" y="0"/>
                      <a:pt x="36" y="0"/>
                    </a:cubicBezTo>
                    <a:cubicBezTo>
                      <a:pt x="690" y="0"/>
                      <a:pt x="690" y="0"/>
                      <a:pt x="690" y="0"/>
                    </a:cubicBezTo>
                    <a:cubicBezTo>
                      <a:pt x="710" y="0"/>
                      <a:pt x="726" y="19"/>
                      <a:pt x="726" y="42"/>
                    </a:cubicBezTo>
                    <a:cubicBezTo>
                      <a:pt x="726" y="65"/>
                      <a:pt x="710" y="83"/>
                      <a:pt x="690" y="83"/>
                    </a:cubicBezTo>
                    <a:close/>
                  </a:path>
                </a:pathLst>
              </a:custGeom>
              <a:grpFill/>
              <a:ln w="9525">
                <a:noFill/>
                <a:round/>
                <a:headEnd/>
                <a:tailEnd/>
              </a:ln>
              <a:effectLs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7" name="Freeform 533">
                <a:extLst>
                  <a:ext uri="{FF2B5EF4-FFF2-40B4-BE49-F238E27FC236}">
                    <a16:creationId xmlns:a16="http://schemas.microsoft.com/office/drawing/2014/main" id="{7B9D4FCC-9B4E-4A60-9240-E196335F0919}"/>
                  </a:ext>
                </a:extLst>
              </p:cNvPr>
              <p:cNvSpPr>
                <a:spLocks noEditPoints="1"/>
              </p:cNvSpPr>
              <p:nvPr/>
            </p:nvSpPr>
            <p:spPr bwMode="auto">
              <a:xfrm>
                <a:off x="4922729" y="2372465"/>
                <a:ext cx="2355778" cy="2362694"/>
              </a:xfrm>
              <a:custGeom>
                <a:avLst/>
                <a:gdLst>
                  <a:gd name="T0" fmla="*/ 360 w 720"/>
                  <a:gd name="T1" fmla="*/ 721 h 721"/>
                  <a:gd name="T2" fmla="*/ 0 w 720"/>
                  <a:gd name="T3" fmla="*/ 361 h 721"/>
                  <a:gd name="T4" fmla="*/ 360 w 720"/>
                  <a:gd name="T5" fmla="*/ 0 h 721"/>
                  <a:gd name="T6" fmla="*/ 720 w 720"/>
                  <a:gd name="T7" fmla="*/ 361 h 721"/>
                  <a:gd name="T8" fmla="*/ 360 w 720"/>
                  <a:gd name="T9" fmla="*/ 721 h 721"/>
                  <a:gd name="T10" fmla="*/ 360 w 720"/>
                  <a:gd name="T11" fmla="*/ 84 h 721"/>
                  <a:gd name="T12" fmla="*/ 83 w 720"/>
                  <a:gd name="T13" fmla="*/ 361 h 721"/>
                  <a:gd name="T14" fmla="*/ 360 w 720"/>
                  <a:gd name="T15" fmla="*/ 638 h 721"/>
                  <a:gd name="T16" fmla="*/ 637 w 720"/>
                  <a:gd name="T17" fmla="*/ 361 h 721"/>
                  <a:gd name="T18" fmla="*/ 360 w 720"/>
                  <a:gd name="T19" fmla="*/ 8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721">
                    <a:moveTo>
                      <a:pt x="360" y="721"/>
                    </a:moveTo>
                    <a:cubicBezTo>
                      <a:pt x="161" y="721"/>
                      <a:pt x="0" y="560"/>
                      <a:pt x="0" y="361"/>
                    </a:cubicBezTo>
                    <a:cubicBezTo>
                      <a:pt x="0" y="162"/>
                      <a:pt x="161" y="0"/>
                      <a:pt x="360" y="0"/>
                    </a:cubicBezTo>
                    <a:cubicBezTo>
                      <a:pt x="559" y="0"/>
                      <a:pt x="720" y="162"/>
                      <a:pt x="720" y="361"/>
                    </a:cubicBezTo>
                    <a:cubicBezTo>
                      <a:pt x="720" y="560"/>
                      <a:pt x="559" y="721"/>
                      <a:pt x="360" y="721"/>
                    </a:cubicBezTo>
                    <a:close/>
                    <a:moveTo>
                      <a:pt x="360" y="84"/>
                    </a:moveTo>
                    <a:cubicBezTo>
                      <a:pt x="207" y="84"/>
                      <a:pt x="83" y="208"/>
                      <a:pt x="83" y="361"/>
                    </a:cubicBezTo>
                    <a:cubicBezTo>
                      <a:pt x="83" y="514"/>
                      <a:pt x="207" y="638"/>
                      <a:pt x="360" y="638"/>
                    </a:cubicBezTo>
                    <a:cubicBezTo>
                      <a:pt x="513" y="638"/>
                      <a:pt x="637" y="514"/>
                      <a:pt x="637" y="361"/>
                    </a:cubicBezTo>
                    <a:cubicBezTo>
                      <a:pt x="637" y="208"/>
                      <a:pt x="513" y="84"/>
                      <a:pt x="360" y="84"/>
                    </a:cubicBezTo>
                    <a:close/>
                  </a:path>
                </a:pathLst>
              </a:custGeom>
              <a:grpFill/>
              <a:ln w="9525">
                <a:noFill/>
                <a:round/>
                <a:headEnd/>
                <a:tailEnd/>
              </a:ln>
              <a:effectLs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10" name="Group 9">
              <a:extLst>
                <a:ext uri="{FF2B5EF4-FFF2-40B4-BE49-F238E27FC236}">
                  <a16:creationId xmlns:a16="http://schemas.microsoft.com/office/drawing/2014/main" id="{7E3141C4-0CC1-48F8-A2DD-33C3BF5044A2}"/>
                </a:ext>
              </a:extLst>
            </p:cNvPr>
            <p:cNvGrpSpPr/>
            <p:nvPr/>
          </p:nvGrpSpPr>
          <p:grpSpPr>
            <a:xfrm>
              <a:off x="3822997" y="2640827"/>
              <a:ext cx="3189914" cy="1828737"/>
              <a:chOff x="3822997" y="2640827"/>
              <a:chExt cx="3189914" cy="1828737"/>
            </a:xfrm>
            <a:effectLst>
              <a:outerShdw blurRad="127000" dist="38100" dir="2700000" algn="tl" rotWithShape="0">
                <a:prstClr val="black">
                  <a:alpha val="40000"/>
                </a:prstClr>
              </a:outerShdw>
            </a:effectLst>
          </p:grpSpPr>
          <p:sp>
            <p:nvSpPr>
              <p:cNvPr id="24" name="Freeform 534">
                <a:extLst>
                  <a:ext uri="{FF2B5EF4-FFF2-40B4-BE49-F238E27FC236}">
                    <a16:creationId xmlns:a16="http://schemas.microsoft.com/office/drawing/2014/main" id="{9FCD8C52-A3FF-46A5-9E9C-E2AA045F7AF1}"/>
                  </a:ext>
                </a:extLst>
              </p:cNvPr>
              <p:cNvSpPr>
                <a:spLocks/>
              </p:cNvSpPr>
              <p:nvPr/>
            </p:nvSpPr>
            <p:spPr bwMode="auto">
              <a:xfrm>
                <a:off x="3822997" y="2640827"/>
                <a:ext cx="2444310" cy="272512"/>
              </a:xfrm>
              <a:custGeom>
                <a:avLst/>
                <a:gdLst>
                  <a:gd name="T0" fmla="*/ 706 w 747"/>
                  <a:gd name="T1" fmla="*/ 83 h 83"/>
                  <a:gd name="T2" fmla="*/ 41 w 747"/>
                  <a:gd name="T3" fmla="*/ 83 h 83"/>
                  <a:gd name="T4" fmla="*/ 0 w 747"/>
                  <a:gd name="T5" fmla="*/ 42 h 83"/>
                  <a:gd name="T6" fmla="*/ 41 w 747"/>
                  <a:gd name="T7" fmla="*/ 0 h 83"/>
                  <a:gd name="T8" fmla="*/ 706 w 747"/>
                  <a:gd name="T9" fmla="*/ 0 h 83"/>
                  <a:gd name="T10" fmla="*/ 747 w 747"/>
                  <a:gd name="T11" fmla="*/ 42 h 83"/>
                  <a:gd name="T12" fmla="*/ 706 w 747"/>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47" h="83">
                    <a:moveTo>
                      <a:pt x="706" y="83"/>
                    </a:moveTo>
                    <a:cubicBezTo>
                      <a:pt x="41" y="83"/>
                      <a:pt x="41" y="83"/>
                      <a:pt x="41" y="83"/>
                    </a:cubicBezTo>
                    <a:cubicBezTo>
                      <a:pt x="18" y="83"/>
                      <a:pt x="0" y="65"/>
                      <a:pt x="0" y="42"/>
                    </a:cubicBezTo>
                    <a:cubicBezTo>
                      <a:pt x="0" y="19"/>
                      <a:pt x="18" y="0"/>
                      <a:pt x="41" y="0"/>
                    </a:cubicBezTo>
                    <a:cubicBezTo>
                      <a:pt x="706" y="0"/>
                      <a:pt x="706" y="0"/>
                      <a:pt x="706" y="0"/>
                    </a:cubicBezTo>
                    <a:cubicBezTo>
                      <a:pt x="729" y="0"/>
                      <a:pt x="747" y="19"/>
                      <a:pt x="747" y="42"/>
                    </a:cubicBezTo>
                    <a:cubicBezTo>
                      <a:pt x="747" y="65"/>
                      <a:pt x="729" y="83"/>
                      <a:pt x="706" y="83"/>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5" name="Freeform 535">
                <a:extLst>
                  <a:ext uri="{FF2B5EF4-FFF2-40B4-BE49-F238E27FC236}">
                    <a16:creationId xmlns:a16="http://schemas.microsoft.com/office/drawing/2014/main" id="{CE3CE855-7BD9-42A6-9F1C-5B7295EAF713}"/>
                  </a:ext>
                </a:extLst>
              </p:cNvPr>
              <p:cNvSpPr>
                <a:spLocks noEditPoints="1"/>
              </p:cNvSpPr>
              <p:nvPr/>
            </p:nvSpPr>
            <p:spPr bwMode="auto">
              <a:xfrm>
                <a:off x="5188325" y="2640827"/>
                <a:ext cx="1824586" cy="1828737"/>
              </a:xfrm>
              <a:custGeom>
                <a:avLst/>
                <a:gdLst>
                  <a:gd name="T0" fmla="*/ 279 w 558"/>
                  <a:gd name="T1" fmla="*/ 558 h 558"/>
                  <a:gd name="T2" fmla="*/ 0 w 558"/>
                  <a:gd name="T3" fmla="*/ 279 h 558"/>
                  <a:gd name="T4" fmla="*/ 279 w 558"/>
                  <a:gd name="T5" fmla="*/ 0 h 558"/>
                  <a:gd name="T6" fmla="*/ 558 w 558"/>
                  <a:gd name="T7" fmla="*/ 279 h 558"/>
                  <a:gd name="T8" fmla="*/ 279 w 558"/>
                  <a:gd name="T9" fmla="*/ 558 h 558"/>
                  <a:gd name="T10" fmla="*/ 279 w 558"/>
                  <a:gd name="T11" fmla="*/ 83 h 558"/>
                  <a:gd name="T12" fmla="*/ 84 w 558"/>
                  <a:gd name="T13" fmla="*/ 279 h 558"/>
                  <a:gd name="T14" fmla="*/ 279 w 558"/>
                  <a:gd name="T15" fmla="*/ 474 h 558"/>
                  <a:gd name="T16" fmla="*/ 475 w 558"/>
                  <a:gd name="T17" fmla="*/ 279 h 558"/>
                  <a:gd name="T18" fmla="*/ 279 w 558"/>
                  <a:gd name="T19" fmla="*/ 8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8" h="558">
                    <a:moveTo>
                      <a:pt x="279" y="558"/>
                    </a:moveTo>
                    <a:cubicBezTo>
                      <a:pt x="125" y="558"/>
                      <a:pt x="0" y="432"/>
                      <a:pt x="0" y="279"/>
                    </a:cubicBezTo>
                    <a:cubicBezTo>
                      <a:pt x="0" y="125"/>
                      <a:pt x="125" y="0"/>
                      <a:pt x="279" y="0"/>
                    </a:cubicBezTo>
                    <a:cubicBezTo>
                      <a:pt x="433" y="0"/>
                      <a:pt x="558" y="125"/>
                      <a:pt x="558" y="279"/>
                    </a:cubicBezTo>
                    <a:cubicBezTo>
                      <a:pt x="558" y="432"/>
                      <a:pt x="433" y="558"/>
                      <a:pt x="279" y="558"/>
                    </a:cubicBezTo>
                    <a:close/>
                    <a:moveTo>
                      <a:pt x="279" y="83"/>
                    </a:moveTo>
                    <a:cubicBezTo>
                      <a:pt x="171" y="83"/>
                      <a:pt x="84" y="171"/>
                      <a:pt x="84" y="279"/>
                    </a:cubicBezTo>
                    <a:cubicBezTo>
                      <a:pt x="84" y="387"/>
                      <a:pt x="171" y="474"/>
                      <a:pt x="279" y="474"/>
                    </a:cubicBezTo>
                    <a:cubicBezTo>
                      <a:pt x="387" y="474"/>
                      <a:pt x="475" y="387"/>
                      <a:pt x="475" y="279"/>
                    </a:cubicBezTo>
                    <a:cubicBezTo>
                      <a:pt x="475" y="171"/>
                      <a:pt x="387" y="83"/>
                      <a:pt x="279" y="83"/>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sp>
          <p:nvSpPr>
            <p:cNvPr id="11" name="Rectangle 538">
              <a:extLst>
                <a:ext uri="{FF2B5EF4-FFF2-40B4-BE49-F238E27FC236}">
                  <a16:creationId xmlns:a16="http://schemas.microsoft.com/office/drawing/2014/main" id="{2DBD4ED9-88B9-4A4D-B119-DF30AFA4D722}"/>
                </a:ext>
              </a:extLst>
            </p:cNvPr>
            <p:cNvSpPr>
              <a:spLocks noChangeArrowheads="1"/>
            </p:cNvSpPr>
            <p:nvPr/>
          </p:nvSpPr>
          <p:spPr bwMode="auto">
            <a:xfrm>
              <a:off x="8727769" y="4387640"/>
              <a:ext cx="3711030" cy="90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GB" altLang="ru-RU" sz="2400" b="1" dirty="0">
                  <a:solidFill>
                    <a:schemeClr val="accent2">
                      <a:lumMod val="75000"/>
                    </a:schemeClr>
                  </a:solidFill>
                </a:rPr>
                <a:t>New Points-Based Immigration System</a:t>
              </a:r>
              <a:endParaRPr lang="ru-RU" altLang="ru-RU" sz="2400" dirty="0">
                <a:solidFill>
                  <a:schemeClr val="accent4"/>
                </a:solidFill>
              </a:endParaRPr>
            </a:p>
          </p:txBody>
        </p:sp>
        <p:sp>
          <p:nvSpPr>
            <p:cNvPr id="12" name="Rectangle 539">
              <a:extLst>
                <a:ext uri="{FF2B5EF4-FFF2-40B4-BE49-F238E27FC236}">
                  <a16:creationId xmlns:a16="http://schemas.microsoft.com/office/drawing/2014/main" id="{5873059F-ACE2-407F-A259-3754244D1BFA}"/>
                </a:ext>
              </a:extLst>
            </p:cNvPr>
            <p:cNvSpPr>
              <a:spLocks noChangeArrowheads="1"/>
            </p:cNvSpPr>
            <p:nvPr/>
          </p:nvSpPr>
          <p:spPr bwMode="auto">
            <a:xfrm>
              <a:off x="8645150" y="1965451"/>
              <a:ext cx="3793649" cy="4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IE" altLang="ru-RU" sz="2400" b="1" dirty="0">
                  <a:solidFill>
                    <a:schemeClr val="accent5"/>
                  </a:solidFill>
                </a:rPr>
                <a:t>Right to work checks</a:t>
              </a:r>
            </a:p>
          </p:txBody>
        </p:sp>
        <p:sp>
          <p:nvSpPr>
            <p:cNvPr id="13" name="Rectangle 540">
              <a:extLst>
                <a:ext uri="{FF2B5EF4-FFF2-40B4-BE49-F238E27FC236}">
                  <a16:creationId xmlns:a16="http://schemas.microsoft.com/office/drawing/2014/main" id="{1DA66240-1D02-492B-B9DF-0FABC2857DB4}"/>
                </a:ext>
              </a:extLst>
            </p:cNvPr>
            <p:cNvSpPr>
              <a:spLocks noChangeArrowheads="1"/>
            </p:cNvSpPr>
            <p:nvPr/>
          </p:nvSpPr>
          <p:spPr bwMode="auto">
            <a:xfrm>
              <a:off x="226592" y="4887375"/>
              <a:ext cx="3278611" cy="135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IE" altLang="ru-RU" sz="2400" b="1" dirty="0">
                  <a:solidFill>
                    <a:schemeClr val="accent4"/>
                  </a:solidFill>
                </a:rPr>
                <a:t>Sending workers to the EU</a:t>
              </a:r>
              <a:endParaRPr lang="en-IE" altLang="ru-RU" sz="2400" b="1" dirty="0">
                <a:solidFill>
                  <a:schemeClr val="accent2">
                    <a:lumMod val="75000"/>
                  </a:schemeClr>
                </a:solidFill>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dirty="0">
                <a:ln>
                  <a:noFill/>
                </a:ln>
                <a:solidFill>
                  <a:schemeClr val="accent4"/>
                </a:solidFill>
                <a:effectLst/>
              </a:endParaRPr>
            </a:p>
          </p:txBody>
        </p:sp>
        <p:sp>
          <p:nvSpPr>
            <p:cNvPr id="14" name="Rectangle 543">
              <a:extLst>
                <a:ext uri="{FF2B5EF4-FFF2-40B4-BE49-F238E27FC236}">
                  <a16:creationId xmlns:a16="http://schemas.microsoft.com/office/drawing/2014/main" id="{7A8C8EC4-7DB7-4FA0-B28B-1A7DDD476C30}"/>
                </a:ext>
              </a:extLst>
            </p:cNvPr>
            <p:cNvSpPr>
              <a:spLocks noChangeArrowheads="1"/>
            </p:cNvSpPr>
            <p:nvPr/>
          </p:nvSpPr>
          <p:spPr bwMode="auto">
            <a:xfrm>
              <a:off x="303825" y="2093735"/>
              <a:ext cx="3278610" cy="90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r>
                <a:rPr lang="en-IE" altLang="ru-RU" sz="2400" b="1" dirty="0" smtClean="0">
                  <a:solidFill>
                    <a:schemeClr val="accent1"/>
                  </a:solidFill>
                </a:rPr>
                <a:t>EU Settlement Scheme</a:t>
              </a:r>
              <a:endParaRPr lang="ru-RU" altLang="ru-RU" sz="2400" dirty="0">
                <a:solidFill>
                  <a:schemeClr val="accent1"/>
                </a:solidFill>
              </a:endParaRPr>
            </a:p>
          </p:txBody>
        </p:sp>
        <p:sp>
          <p:nvSpPr>
            <p:cNvPr id="15" name="TextBox 14">
              <a:extLst>
                <a:ext uri="{FF2B5EF4-FFF2-40B4-BE49-F238E27FC236}">
                  <a16:creationId xmlns:a16="http://schemas.microsoft.com/office/drawing/2014/main" id="{A1068566-5B37-449B-B8F1-273869737D2B}"/>
                </a:ext>
              </a:extLst>
            </p:cNvPr>
            <p:cNvSpPr txBox="1"/>
            <p:nvPr/>
          </p:nvSpPr>
          <p:spPr>
            <a:xfrm>
              <a:off x="517451" y="2103995"/>
              <a:ext cx="3064983" cy="307777"/>
            </a:xfrm>
            <a:prstGeom prst="rect">
              <a:avLst/>
            </a:prstGeom>
            <a:noFill/>
          </p:spPr>
          <p:txBody>
            <a:bodyPr wrap="square" rtlCol="0">
              <a:spAutoFit/>
            </a:bodyPr>
            <a:lstStyle/>
            <a:p>
              <a:pPr algn="r"/>
              <a:r>
                <a:rPr lang="en-IE" sz="1400" dirty="0" smtClean="0">
                  <a:latin typeface="Arial" panose="020B0604020202020204" pitchFamily="34" charset="0"/>
                  <a:ea typeface="Open Sans" panose="020B0606030504020204" pitchFamily="34" charset="0"/>
                  <a:cs typeface="Open Sans" panose="020B0606030504020204" pitchFamily="34" charset="0"/>
                </a:rPr>
                <a:t>.</a:t>
              </a:r>
              <a:endParaRPr lang="en-IE" sz="1400" dirty="0">
                <a:latin typeface="Arial" panose="020B0604020202020204" pitchFamily="34" charset="0"/>
                <a:ea typeface="Open Sans" panose="020B0606030504020204" pitchFamily="34" charset="0"/>
                <a:cs typeface="Open Sans" panose="020B0606030504020204" pitchFamily="34" charset="0"/>
              </a:endParaRPr>
            </a:p>
          </p:txBody>
        </p:sp>
        <p:grpSp>
          <p:nvGrpSpPr>
            <p:cNvPr id="16" name="007">
              <a:extLst>
                <a:ext uri="{FF2B5EF4-FFF2-40B4-BE49-F238E27FC236}">
                  <a16:creationId xmlns:a16="http://schemas.microsoft.com/office/drawing/2014/main" id="{593F2E9B-C1C1-40D4-882D-910DBAEC97CC}"/>
                </a:ext>
              </a:extLst>
            </p:cNvPr>
            <p:cNvGrpSpPr/>
            <p:nvPr/>
          </p:nvGrpSpPr>
          <p:grpSpPr>
            <a:xfrm>
              <a:off x="5753236" y="3122118"/>
              <a:ext cx="687875" cy="860635"/>
              <a:chOff x="1408629" y="2127175"/>
              <a:chExt cx="240130" cy="300439"/>
            </a:xfrm>
            <a:solidFill>
              <a:schemeClr val="accent4"/>
            </a:solidFill>
          </p:grpSpPr>
          <p:sp>
            <p:nvSpPr>
              <p:cNvPr id="17" name="Freeform: Shape 549">
                <a:extLst>
                  <a:ext uri="{FF2B5EF4-FFF2-40B4-BE49-F238E27FC236}">
                    <a16:creationId xmlns:a16="http://schemas.microsoft.com/office/drawing/2014/main" id="{3D54219D-8A95-4039-BF54-3B0FEE763033}"/>
                  </a:ext>
                </a:extLst>
              </p:cNvPr>
              <p:cNvSpPr/>
              <p:nvPr/>
            </p:nvSpPr>
            <p:spPr>
              <a:xfrm>
                <a:off x="1451841" y="2348547"/>
                <a:ext cx="140564" cy="79067"/>
              </a:xfrm>
              <a:custGeom>
                <a:avLst/>
                <a:gdLst/>
                <a:ahLst/>
                <a:cxnLst/>
                <a:rect l="0" t="0" r="0" b="0"/>
                <a:pathLst>
                  <a:path w="140563" h="79067">
                    <a:moveTo>
                      <a:pt x="132104" y="78132"/>
                    </a:moveTo>
                    <a:cubicBezTo>
                      <a:pt x="128059" y="78132"/>
                      <a:pt x="124783" y="74852"/>
                      <a:pt x="124783" y="70811"/>
                    </a:cubicBezTo>
                    <a:cubicBezTo>
                      <a:pt x="124783" y="41058"/>
                      <a:pt x="100567" y="16838"/>
                      <a:pt x="70806" y="16838"/>
                    </a:cubicBezTo>
                    <a:cubicBezTo>
                      <a:pt x="41048" y="16838"/>
                      <a:pt x="16838" y="41058"/>
                      <a:pt x="16838" y="70811"/>
                    </a:cubicBezTo>
                    <a:cubicBezTo>
                      <a:pt x="16838" y="74852"/>
                      <a:pt x="13561" y="78132"/>
                      <a:pt x="9517" y="78132"/>
                    </a:cubicBezTo>
                    <a:cubicBezTo>
                      <a:pt x="5473" y="78132"/>
                      <a:pt x="2196" y="74852"/>
                      <a:pt x="2196" y="70811"/>
                    </a:cubicBezTo>
                    <a:cubicBezTo>
                      <a:pt x="2196" y="32976"/>
                      <a:pt x="32974" y="2196"/>
                      <a:pt x="70806" y="2196"/>
                    </a:cubicBezTo>
                    <a:cubicBezTo>
                      <a:pt x="108641" y="2196"/>
                      <a:pt x="139425" y="32976"/>
                      <a:pt x="139425" y="70811"/>
                    </a:cubicBezTo>
                    <a:cubicBezTo>
                      <a:pt x="139425" y="74852"/>
                      <a:pt x="136145" y="78132"/>
                      <a:pt x="132104" y="78132"/>
                    </a:cubicBezTo>
                    <a:close/>
                  </a:path>
                </a:pathLst>
              </a:custGeom>
              <a:grpFill/>
              <a:ln w="9525" cap="flat">
                <a:noFill/>
                <a:prstDash val="solid"/>
                <a:miter/>
              </a:ln>
            </p:spPr>
            <p:txBody>
              <a:bodyPr/>
              <a:lstStyle/>
              <a:p>
                <a:endParaRPr lang="en-IE"/>
              </a:p>
            </p:txBody>
          </p:sp>
          <p:sp>
            <p:nvSpPr>
              <p:cNvPr id="18" name="Freeform: Shape 550">
                <a:extLst>
                  <a:ext uri="{FF2B5EF4-FFF2-40B4-BE49-F238E27FC236}">
                    <a16:creationId xmlns:a16="http://schemas.microsoft.com/office/drawing/2014/main" id="{FE4166DC-6C80-4FC0-B012-5DB69E8229D4}"/>
                  </a:ext>
                </a:extLst>
              </p:cNvPr>
              <p:cNvSpPr/>
              <p:nvPr/>
            </p:nvSpPr>
            <p:spPr>
              <a:xfrm>
                <a:off x="1410082" y="2409841"/>
                <a:ext cx="222559" cy="17570"/>
              </a:xfrm>
              <a:custGeom>
                <a:avLst/>
                <a:gdLst/>
                <a:ahLst/>
                <a:cxnLst/>
                <a:rect l="0" t="0" r="0" b="0"/>
                <a:pathLst>
                  <a:path w="222559" h="17570">
                    <a:moveTo>
                      <a:pt x="215619" y="16838"/>
                    </a:moveTo>
                    <a:lnTo>
                      <a:pt x="9517" y="16838"/>
                    </a:lnTo>
                    <a:cubicBezTo>
                      <a:pt x="5473" y="16838"/>
                      <a:pt x="2196" y="13558"/>
                      <a:pt x="2196" y="9517"/>
                    </a:cubicBezTo>
                    <a:cubicBezTo>
                      <a:pt x="2196" y="5476"/>
                      <a:pt x="5473" y="2196"/>
                      <a:pt x="9517" y="2196"/>
                    </a:cubicBezTo>
                    <a:lnTo>
                      <a:pt x="215619" y="2196"/>
                    </a:lnTo>
                    <a:cubicBezTo>
                      <a:pt x="219663" y="2196"/>
                      <a:pt x="222940" y="5476"/>
                      <a:pt x="222940" y="9517"/>
                    </a:cubicBezTo>
                    <a:cubicBezTo>
                      <a:pt x="222940" y="13558"/>
                      <a:pt x="219663" y="16838"/>
                      <a:pt x="215619" y="16838"/>
                    </a:cubicBezTo>
                    <a:close/>
                  </a:path>
                </a:pathLst>
              </a:custGeom>
              <a:grpFill/>
              <a:ln w="9525" cap="flat">
                <a:noFill/>
                <a:prstDash val="solid"/>
                <a:miter/>
              </a:ln>
            </p:spPr>
            <p:txBody>
              <a:bodyPr/>
              <a:lstStyle/>
              <a:p>
                <a:endParaRPr lang="en-IE"/>
              </a:p>
            </p:txBody>
          </p:sp>
          <p:sp>
            <p:nvSpPr>
              <p:cNvPr id="19" name="Freeform: Shape 551">
                <a:extLst>
                  <a:ext uri="{FF2B5EF4-FFF2-40B4-BE49-F238E27FC236}">
                    <a16:creationId xmlns:a16="http://schemas.microsoft.com/office/drawing/2014/main" id="{E9C2A9EF-4A30-4661-81BC-C903281AAC18}"/>
                  </a:ext>
                </a:extLst>
              </p:cNvPr>
              <p:cNvSpPr/>
              <p:nvPr/>
            </p:nvSpPr>
            <p:spPr>
              <a:xfrm>
                <a:off x="1427439" y="2143825"/>
                <a:ext cx="190347" cy="190347"/>
              </a:xfrm>
              <a:custGeom>
                <a:avLst/>
                <a:gdLst/>
                <a:ahLst/>
                <a:cxnLst/>
                <a:rect l="0" t="0" r="0" b="0"/>
                <a:pathLst>
                  <a:path w="190346" h="190346">
                    <a:moveTo>
                      <a:pt x="95209" y="188325"/>
                    </a:moveTo>
                    <a:cubicBezTo>
                      <a:pt x="70355" y="188325"/>
                      <a:pt x="46986" y="178662"/>
                      <a:pt x="29410" y="161063"/>
                    </a:cubicBezTo>
                    <a:cubicBezTo>
                      <a:pt x="-6873" y="124778"/>
                      <a:pt x="-6876" y="65741"/>
                      <a:pt x="29407" y="29459"/>
                    </a:cubicBezTo>
                    <a:cubicBezTo>
                      <a:pt x="46983" y="11888"/>
                      <a:pt x="70352" y="2196"/>
                      <a:pt x="95211" y="2196"/>
                    </a:cubicBezTo>
                    <a:cubicBezTo>
                      <a:pt x="120071" y="2196"/>
                      <a:pt x="143440" y="11888"/>
                      <a:pt x="161016" y="29459"/>
                    </a:cubicBezTo>
                    <a:cubicBezTo>
                      <a:pt x="178595" y="47029"/>
                      <a:pt x="188276" y="70399"/>
                      <a:pt x="188273" y="95259"/>
                    </a:cubicBezTo>
                    <a:cubicBezTo>
                      <a:pt x="188273" y="120122"/>
                      <a:pt x="178592" y="143492"/>
                      <a:pt x="161016" y="161063"/>
                    </a:cubicBezTo>
                    <a:cubicBezTo>
                      <a:pt x="143434" y="178662"/>
                      <a:pt x="120062" y="188325"/>
                      <a:pt x="95209" y="188325"/>
                    </a:cubicBezTo>
                    <a:close/>
                    <a:moveTo>
                      <a:pt x="95211" y="16838"/>
                    </a:moveTo>
                    <a:cubicBezTo>
                      <a:pt x="74265" y="16838"/>
                      <a:pt x="54571" y="25009"/>
                      <a:pt x="39759" y="39825"/>
                    </a:cubicBezTo>
                    <a:cubicBezTo>
                      <a:pt x="9189" y="70399"/>
                      <a:pt x="9189" y="120151"/>
                      <a:pt x="39762" y="150725"/>
                    </a:cubicBezTo>
                    <a:cubicBezTo>
                      <a:pt x="54574" y="165541"/>
                      <a:pt x="74265" y="173683"/>
                      <a:pt x="95209" y="173683"/>
                    </a:cubicBezTo>
                    <a:cubicBezTo>
                      <a:pt x="116153" y="173683"/>
                      <a:pt x="135846" y="165513"/>
                      <a:pt x="150664" y="150725"/>
                    </a:cubicBezTo>
                    <a:cubicBezTo>
                      <a:pt x="165476" y="135905"/>
                      <a:pt x="173631" y="116227"/>
                      <a:pt x="173631" y="95259"/>
                    </a:cubicBezTo>
                    <a:cubicBezTo>
                      <a:pt x="173631" y="74323"/>
                      <a:pt x="165476" y="54613"/>
                      <a:pt x="150664" y="39825"/>
                    </a:cubicBezTo>
                    <a:cubicBezTo>
                      <a:pt x="135852" y="25009"/>
                      <a:pt x="116158" y="16838"/>
                      <a:pt x="95211" y="16838"/>
                    </a:cubicBezTo>
                    <a:close/>
                  </a:path>
                </a:pathLst>
              </a:custGeom>
              <a:grpFill/>
              <a:ln w="9525" cap="flat">
                <a:noFill/>
                <a:prstDash val="solid"/>
                <a:miter/>
              </a:ln>
            </p:spPr>
            <p:txBody>
              <a:bodyPr/>
              <a:lstStyle/>
              <a:p>
                <a:endParaRPr lang="en-IE"/>
              </a:p>
            </p:txBody>
          </p:sp>
          <p:sp>
            <p:nvSpPr>
              <p:cNvPr id="20" name="Freeform: Shape 552">
                <a:extLst>
                  <a:ext uri="{FF2B5EF4-FFF2-40B4-BE49-F238E27FC236}">
                    <a16:creationId xmlns:a16="http://schemas.microsoft.com/office/drawing/2014/main" id="{0F270F77-0B7F-48EB-A119-6FB435C676F0}"/>
                  </a:ext>
                </a:extLst>
              </p:cNvPr>
              <p:cNvSpPr/>
              <p:nvPr/>
            </p:nvSpPr>
            <p:spPr>
              <a:xfrm>
                <a:off x="1452504" y="2168957"/>
                <a:ext cx="137635" cy="137635"/>
              </a:xfrm>
              <a:custGeom>
                <a:avLst/>
                <a:gdLst/>
                <a:ahLst/>
                <a:cxnLst/>
                <a:rect l="0" t="0" r="0" b="0"/>
                <a:pathLst>
                  <a:path w="137635" h="137635">
                    <a:moveTo>
                      <a:pt x="9520" y="138095"/>
                    </a:moveTo>
                    <a:cubicBezTo>
                      <a:pt x="7645" y="138095"/>
                      <a:pt x="5774" y="137363"/>
                      <a:pt x="4342" y="135930"/>
                    </a:cubicBezTo>
                    <a:cubicBezTo>
                      <a:pt x="1481" y="133088"/>
                      <a:pt x="1481" y="128432"/>
                      <a:pt x="4342" y="125592"/>
                    </a:cubicBezTo>
                    <a:lnTo>
                      <a:pt x="125596" y="4326"/>
                    </a:lnTo>
                    <a:cubicBezTo>
                      <a:pt x="128457" y="1486"/>
                      <a:pt x="133090" y="1486"/>
                      <a:pt x="135948" y="4326"/>
                    </a:cubicBezTo>
                    <a:cubicBezTo>
                      <a:pt x="138806" y="7197"/>
                      <a:pt x="138809" y="11822"/>
                      <a:pt x="135948" y="14693"/>
                    </a:cubicBezTo>
                    <a:lnTo>
                      <a:pt x="14694" y="135930"/>
                    </a:lnTo>
                    <a:cubicBezTo>
                      <a:pt x="13265" y="137363"/>
                      <a:pt x="11391" y="138095"/>
                      <a:pt x="9520" y="138095"/>
                    </a:cubicBezTo>
                    <a:close/>
                  </a:path>
                </a:pathLst>
              </a:custGeom>
              <a:grpFill/>
              <a:ln w="9525" cap="flat">
                <a:noFill/>
                <a:prstDash val="solid"/>
                <a:miter/>
              </a:ln>
            </p:spPr>
            <p:txBody>
              <a:bodyPr/>
              <a:lstStyle/>
              <a:p>
                <a:endParaRPr lang="en-IE"/>
              </a:p>
            </p:txBody>
          </p:sp>
          <p:sp>
            <p:nvSpPr>
              <p:cNvPr id="21" name="Freeform: Shape 553">
                <a:extLst>
                  <a:ext uri="{FF2B5EF4-FFF2-40B4-BE49-F238E27FC236}">
                    <a16:creationId xmlns:a16="http://schemas.microsoft.com/office/drawing/2014/main" id="{DF4A08B8-4E26-4EF4-BED0-59FC949C0321}"/>
                  </a:ext>
                </a:extLst>
              </p:cNvPr>
              <p:cNvSpPr/>
              <p:nvPr/>
            </p:nvSpPr>
            <p:spPr>
              <a:xfrm>
                <a:off x="1452504" y="2168957"/>
                <a:ext cx="137635" cy="137635"/>
              </a:xfrm>
              <a:custGeom>
                <a:avLst/>
                <a:gdLst/>
                <a:ahLst/>
                <a:cxnLst/>
                <a:rect l="0" t="0" r="0" b="0"/>
                <a:pathLst>
                  <a:path w="137635" h="137635">
                    <a:moveTo>
                      <a:pt x="130773" y="138095"/>
                    </a:moveTo>
                    <a:cubicBezTo>
                      <a:pt x="128899" y="138095"/>
                      <a:pt x="127028" y="137363"/>
                      <a:pt x="125596" y="135930"/>
                    </a:cubicBezTo>
                    <a:lnTo>
                      <a:pt x="4342" y="14693"/>
                    </a:lnTo>
                    <a:cubicBezTo>
                      <a:pt x="1481" y="11822"/>
                      <a:pt x="1481" y="7197"/>
                      <a:pt x="4342" y="4326"/>
                    </a:cubicBezTo>
                    <a:cubicBezTo>
                      <a:pt x="7203" y="1486"/>
                      <a:pt x="11836" y="1486"/>
                      <a:pt x="14694" y="4326"/>
                    </a:cubicBezTo>
                    <a:lnTo>
                      <a:pt x="135948" y="125592"/>
                    </a:lnTo>
                    <a:cubicBezTo>
                      <a:pt x="138809" y="128461"/>
                      <a:pt x="138809" y="133088"/>
                      <a:pt x="135948" y="135930"/>
                    </a:cubicBezTo>
                    <a:cubicBezTo>
                      <a:pt x="134519" y="137363"/>
                      <a:pt x="132648" y="138095"/>
                      <a:pt x="130773" y="138095"/>
                    </a:cubicBezTo>
                    <a:close/>
                  </a:path>
                </a:pathLst>
              </a:custGeom>
              <a:grpFill/>
              <a:ln w="9525" cap="flat">
                <a:noFill/>
                <a:prstDash val="solid"/>
                <a:miter/>
              </a:ln>
            </p:spPr>
            <p:txBody>
              <a:bodyPr/>
              <a:lstStyle/>
              <a:p>
                <a:endParaRPr lang="en-IE"/>
              </a:p>
            </p:txBody>
          </p:sp>
          <p:sp>
            <p:nvSpPr>
              <p:cNvPr id="22" name="Freeform: Shape 554">
                <a:extLst>
                  <a:ext uri="{FF2B5EF4-FFF2-40B4-BE49-F238E27FC236}">
                    <a16:creationId xmlns:a16="http://schemas.microsoft.com/office/drawing/2014/main" id="{9A8125EA-937F-4511-81A8-F60BDCAC997D}"/>
                  </a:ext>
                </a:extLst>
              </p:cNvPr>
              <p:cNvSpPr/>
              <p:nvPr/>
            </p:nvSpPr>
            <p:spPr>
              <a:xfrm>
                <a:off x="1444004" y="2160457"/>
                <a:ext cx="155206" cy="155206"/>
              </a:xfrm>
              <a:custGeom>
                <a:avLst/>
                <a:gdLst/>
                <a:ahLst/>
                <a:cxnLst/>
                <a:rect l="0" t="0" r="0" b="0"/>
                <a:pathLst>
                  <a:path w="155205" h="155205">
                    <a:moveTo>
                      <a:pt x="39751" y="154211"/>
                    </a:moveTo>
                    <a:cubicBezTo>
                      <a:pt x="28532" y="154211"/>
                      <a:pt x="19073" y="150667"/>
                      <a:pt x="12408" y="143990"/>
                    </a:cubicBezTo>
                    <a:cubicBezTo>
                      <a:pt x="1793" y="133389"/>
                      <a:pt x="-641" y="116404"/>
                      <a:pt x="5550" y="96140"/>
                    </a:cubicBezTo>
                    <a:cubicBezTo>
                      <a:pt x="11257" y="77486"/>
                      <a:pt x="23779" y="57808"/>
                      <a:pt x="40805" y="40792"/>
                    </a:cubicBezTo>
                    <a:cubicBezTo>
                      <a:pt x="64601" y="16984"/>
                      <a:pt x="93672" y="2196"/>
                      <a:pt x="116669" y="2196"/>
                    </a:cubicBezTo>
                    <a:cubicBezTo>
                      <a:pt x="127887" y="2196"/>
                      <a:pt x="137346" y="5740"/>
                      <a:pt x="144014" y="12386"/>
                    </a:cubicBezTo>
                    <a:cubicBezTo>
                      <a:pt x="154630" y="23018"/>
                      <a:pt x="157066" y="40003"/>
                      <a:pt x="150872" y="60267"/>
                    </a:cubicBezTo>
                    <a:cubicBezTo>
                      <a:pt x="145165" y="78921"/>
                      <a:pt x="132643" y="98571"/>
                      <a:pt x="115617" y="115584"/>
                    </a:cubicBezTo>
                    <a:cubicBezTo>
                      <a:pt x="91812" y="139391"/>
                      <a:pt x="62742" y="154211"/>
                      <a:pt x="39751" y="154211"/>
                    </a:cubicBezTo>
                    <a:close/>
                    <a:moveTo>
                      <a:pt x="116669" y="16838"/>
                    </a:moveTo>
                    <a:cubicBezTo>
                      <a:pt x="97701" y="16838"/>
                      <a:pt x="71990" y="30308"/>
                      <a:pt x="51157" y="51159"/>
                    </a:cubicBezTo>
                    <a:cubicBezTo>
                      <a:pt x="35795" y="66504"/>
                      <a:pt x="24570" y="84015"/>
                      <a:pt x="19551" y="100415"/>
                    </a:cubicBezTo>
                    <a:cubicBezTo>
                      <a:pt x="15085" y="115029"/>
                      <a:pt x="16253" y="127151"/>
                      <a:pt x="22760" y="133652"/>
                    </a:cubicBezTo>
                    <a:cubicBezTo>
                      <a:pt x="26678" y="137575"/>
                      <a:pt x="32395" y="139569"/>
                      <a:pt x="39751" y="139569"/>
                    </a:cubicBezTo>
                    <a:cubicBezTo>
                      <a:pt x="58712" y="139569"/>
                      <a:pt x="84427" y="126096"/>
                      <a:pt x="105265" y="105246"/>
                    </a:cubicBezTo>
                    <a:cubicBezTo>
                      <a:pt x="120628" y="89903"/>
                      <a:pt x="131852" y="72390"/>
                      <a:pt x="136872" y="55992"/>
                    </a:cubicBezTo>
                    <a:cubicBezTo>
                      <a:pt x="141337" y="41378"/>
                      <a:pt x="140169" y="29256"/>
                      <a:pt x="133662" y="22752"/>
                    </a:cubicBezTo>
                    <a:cubicBezTo>
                      <a:pt x="129744" y="18829"/>
                      <a:pt x="124025" y="16838"/>
                      <a:pt x="116669" y="16838"/>
                    </a:cubicBezTo>
                    <a:close/>
                  </a:path>
                </a:pathLst>
              </a:custGeom>
              <a:grpFill/>
              <a:ln w="9525" cap="flat">
                <a:noFill/>
                <a:prstDash val="solid"/>
                <a:miter/>
              </a:ln>
            </p:spPr>
            <p:txBody>
              <a:bodyPr/>
              <a:lstStyle/>
              <a:p>
                <a:endParaRPr lang="en-IE"/>
              </a:p>
            </p:txBody>
          </p:sp>
          <p:sp>
            <p:nvSpPr>
              <p:cNvPr id="23" name="Freeform: Shape 555">
                <a:extLst>
                  <a:ext uri="{FF2B5EF4-FFF2-40B4-BE49-F238E27FC236}">
                    <a16:creationId xmlns:a16="http://schemas.microsoft.com/office/drawing/2014/main" id="{632DF7CC-4C99-48BD-A282-577248DA0475}"/>
                  </a:ext>
                </a:extLst>
              </p:cNvPr>
              <p:cNvSpPr/>
              <p:nvPr/>
            </p:nvSpPr>
            <p:spPr>
              <a:xfrm>
                <a:off x="1408629" y="2127175"/>
                <a:ext cx="240130" cy="237201"/>
              </a:xfrm>
              <a:custGeom>
                <a:avLst/>
                <a:gdLst/>
                <a:ahLst/>
                <a:cxnLst/>
                <a:rect l="0" t="0" r="0" b="0"/>
                <a:pathLst>
                  <a:path w="240129" h="237201">
                    <a:moveTo>
                      <a:pt x="114025" y="237362"/>
                    </a:moveTo>
                    <a:cubicBezTo>
                      <a:pt x="83065" y="237362"/>
                      <a:pt x="53732" y="226177"/>
                      <a:pt x="30755" y="205735"/>
                    </a:cubicBezTo>
                    <a:lnTo>
                      <a:pt x="14693" y="221813"/>
                    </a:lnTo>
                    <a:cubicBezTo>
                      <a:pt x="11832" y="224653"/>
                      <a:pt x="7199" y="224653"/>
                      <a:pt x="4341" y="221813"/>
                    </a:cubicBezTo>
                    <a:cubicBezTo>
                      <a:pt x="1483" y="218942"/>
                      <a:pt x="1480" y="214317"/>
                      <a:pt x="4341" y="211446"/>
                    </a:cubicBezTo>
                    <a:lnTo>
                      <a:pt x="25426" y="190361"/>
                    </a:lnTo>
                    <a:cubicBezTo>
                      <a:pt x="28281" y="187521"/>
                      <a:pt x="32899" y="187521"/>
                      <a:pt x="35757" y="190333"/>
                    </a:cubicBezTo>
                    <a:lnTo>
                      <a:pt x="36451" y="191036"/>
                    </a:lnTo>
                    <a:cubicBezTo>
                      <a:pt x="57260" y="211446"/>
                      <a:pt x="84823" y="222720"/>
                      <a:pt x="114022" y="222720"/>
                    </a:cubicBezTo>
                    <a:cubicBezTo>
                      <a:pt x="175120" y="222720"/>
                      <a:pt x="224830" y="172997"/>
                      <a:pt x="224830" y="111909"/>
                    </a:cubicBezTo>
                    <a:cubicBezTo>
                      <a:pt x="224830" y="82450"/>
                      <a:pt x="213400" y="54719"/>
                      <a:pt x="192638" y="33808"/>
                    </a:cubicBezTo>
                    <a:cubicBezTo>
                      <a:pt x="192535" y="33720"/>
                      <a:pt x="192439" y="33634"/>
                      <a:pt x="192339" y="33517"/>
                    </a:cubicBezTo>
                    <a:cubicBezTo>
                      <a:pt x="189584" y="30617"/>
                      <a:pt x="189625" y="25961"/>
                      <a:pt x="192494" y="23179"/>
                    </a:cubicBezTo>
                    <a:cubicBezTo>
                      <a:pt x="192729" y="22944"/>
                      <a:pt x="192975" y="22738"/>
                      <a:pt x="193227" y="22564"/>
                    </a:cubicBezTo>
                    <a:lnTo>
                      <a:pt x="211447" y="4350"/>
                    </a:lnTo>
                    <a:cubicBezTo>
                      <a:pt x="214308" y="1479"/>
                      <a:pt x="218941" y="1479"/>
                      <a:pt x="221799" y="4350"/>
                    </a:cubicBezTo>
                    <a:cubicBezTo>
                      <a:pt x="224657" y="7189"/>
                      <a:pt x="224660" y="11845"/>
                      <a:pt x="221799" y="14685"/>
                    </a:cubicBezTo>
                    <a:lnTo>
                      <a:pt x="207857" y="28626"/>
                    </a:lnTo>
                    <a:cubicBezTo>
                      <a:pt x="228297" y="51613"/>
                      <a:pt x="239472" y="80897"/>
                      <a:pt x="239472" y="111909"/>
                    </a:cubicBezTo>
                    <a:cubicBezTo>
                      <a:pt x="239475" y="181078"/>
                      <a:pt x="183197" y="237362"/>
                      <a:pt x="114025" y="237362"/>
                    </a:cubicBezTo>
                    <a:close/>
                  </a:path>
                </a:pathLst>
              </a:custGeom>
              <a:grpFill/>
              <a:ln w="9525" cap="flat">
                <a:noFill/>
                <a:prstDash val="solid"/>
                <a:miter/>
              </a:ln>
            </p:spPr>
            <p:txBody>
              <a:bodyPr/>
              <a:lstStyle/>
              <a:p>
                <a:endParaRPr lang="en-IE"/>
              </a:p>
            </p:txBody>
          </p:sp>
        </p:grpSp>
      </p:grpSp>
    </p:spTree>
    <p:extLst>
      <p:ext uri="{BB962C8B-B14F-4D97-AF65-F5344CB8AC3E}">
        <p14:creationId xmlns:p14="http://schemas.microsoft.com/office/powerpoint/2010/main" val="266723641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EU Settlement Scheme - Background</a:t>
            </a:r>
            <a:endParaRPr lang="en-IE" dirty="0"/>
          </a:p>
        </p:txBody>
      </p:sp>
      <p:sp>
        <p:nvSpPr>
          <p:cNvPr id="5" name="Text Placeholder 87">
            <a:extLst>
              <a:ext uri="{FF2B5EF4-FFF2-40B4-BE49-F238E27FC236}">
                <a16:creationId xmlns:a16="http://schemas.microsoft.com/office/drawing/2014/main" id="{40806DD1-375B-514E-ADDC-46E3EC630973}"/>
              </a:ext>
            </a:extLst>
          </p:cNvPr>
          <p:cNvSpPr txBox="1">
            <a:spLocks/>
          </p:cNvSpPr>
          <p:nvPr/>
        </p:nvSpPr>
        <p:spPr>
          <a:xfrm>
            <a:off x="680719" y="1538989"/>
            <a:ext cx="5370457" cy="3779374"/>
          </a:xfrm>
          <a:prstGeom prst="rect">
            <a:avLst/>
          </a:prstGeom>
        </p:spPr>
        <p:txBody>
          <a:bodyPr lIns="0" tIns="0" rIns="0" bIns="0">
            <a:normAutofit/>
          </a:bodyPr>
          <a:lstStyle>
            <a:lvl1pPr marL="342900" marR="0" indent="-342900" algn="l" defTabSz="914400" rtl="0" eaLnBrk="1" fontAlgn="auto" latinLnBrk="0" hangingPunct="1">
              <a:lnSpc>
                <a:spcPct val="100000"/>
              </a:lnSpc>
              <a:spcBef>
                <a:spcPts val="1000"/>
              </a:spcBef>
              <a:spcAft>
                <a:spcPts val="600"/>
              </a:spcAft>
              <a:buClr>
                <a:schemeClr val="accent4"/>
              </a:buClr>
              <a:buSzPct val="100000"/>
              <a:buFontTx/>
              <a:buBlip>
                <a:blip r:embed="rId2"/>
              </a:buBlip>
              <a:tabLst/>
              <a:defRPr sz="2400" kern="1200" baseline="0">
                <a:solidFill>
                  <a:srgbClr val="2D2D2C"/>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SzPct val="80000"/>
              <a:buFontTx/>
              <a:buBlip>
                <a:blip r:embed="rId2"/>
              </a:buBlip>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SzPct val="80000"/>
              <a:buFontTx/>
              <a:buBlip>
                <a:blip r:embed="rId2"/>
              </a:buBlip>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SzPct val="80000"/>
              <a:buFontTx/>
              <a:buBlip>
                <a:blip r:embed="rId2"/>
              </a:buBlip>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SzPct val="80000"/>
              <a:buFontTx/>
              <a:buBlip>
                <a:blip r:embed="rId2"/>
              </a:buBlip>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EU Settlement Scheme offers EEA and Swiss citizens and their family members living in the UK the opportunity to protect their residence in the UK post-Brexit</a:t>
            </a:r>
          </a:p>
          <a:p>
            <a:r>
              <a:rPr lang="en-US" dirty="0"/>
              <a:t>The detail is set out in Appendix EU to the Immigration Rules</a:t>
            </a:r>
          </a:p>
          <a:p>
            <a:r>
              <a:rPr lang="en-US" dirty="0" smtClean="0"/>
              <a:t>Successful </a:t>
            </a:r>
            <a:r>
              <a:rPr lang="en-US" dirty="0"/>
              <a:t>applicants obtain </a:t>
            </a:r>
            <a:r>
              <a:rPr lang="en-US" b="1" dirty="0"/>
              <a:t>Pre-Settled Status</a:t>
            </a:r>
            <a:r>
              <a:rPr lang="en-US" dirty="0"/>
              <a:t> or </a:t>
            </a:r>
            <a:r>
              <a:rPr lang="en-US" b="1" dirty="0"/>
              <a:t>Settled Status</a:t>
            </a:r>
          </a:p>
          <a:p>
            <a:pPr marL="0" indent="0">
              <a:buNone/>
            </a:pPr>
            <a:endParaRPr lang="en-GB"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2017"/>
          <a:stretch/>
        </p:blipFill>
        <p:spPr bwMode="auto">
          <a:xfrm>
            <a:off x="6304334" y="1399741"/>
            <a:ext cx="5169050" cy="391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73853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EU Settlement Scheme – Key Dates</a:t>
            </a:r>
            <a:endParaRPr lang="en-IE" dirty="0"/>
          </a:p>
        </p:txBody>
      </p:sp>
      <p:grpSp>
        <p:nvGrpSpPr>
          <p:cNvPr id="42" name="Group 41"/>
          <p:cNvGrpSpPr/>
          <p:nvPr/>
        </p:nvGrpSpPr>
        <p:grpSpPr>
          <a:xfrm>
            <a:off x="3049509" y="1515063"/>
            <a:ext cx="6450264" cy="4167483"/>
            <a:chOff x="3991175" y="1884310"/>
            <a:chExt cx="5408754" cy="3748475"/>
          </a:xfrm>
        </p:grpSpPr>
        <p:sp>
          <p:nvSpPr>
            <p:cNvPr id="43" name="Arrow: Chevron 7">
              <a:extLst>
                <a:ext uri="{FF2B5EF4-FFF2-40B4-BE49-F238E27FC236}">
                  <a16:creationId xmlns:a16="http://schemas.microsoft.com/office/drawing/2014/main" id="{96D7F16C-9C7A-4041-845B-F1938D3FAA28}"/>
                </a:ext>
              </a:extLst>
            </p:cNvPr>
            <p:cNvSpPr/>
            <p:nvPr/>
          </p:nvSpPr>
          <p:spPr>
            <a:xfrm>
              <a:off x="4309293" y="3465544"/>
              <a:ext cx="1566093" cy="361950"/>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solidFill>
                  <a:schemeClr val="tx1"/>
                </a:solidFill>
                <a:latin typeface="Arial" panose="020B0604020202020204" pitchFamily="34" charset="0"/>
              </a:endParaRPr>
            </a:p>
          </p:txBody>
        </p:sp>
        <p:sp>
          <p:nvSpPr>
            <p:cNvPr id="44" name="Arrow: Chevron 8">
              <a:extLst>
                <a:ext uri="{FF2B5EF4-FFF2-40B4-BE49-F238E27FC236}">
                  <a16:creationId xmlns:a16="http://schemas.microsoft.com/office/drawing/2014/main" id="{365465EE-F0DC-4402-BF46-41BE4017C6D2}"/>
                </a:ext>
              </a:extLst>
            </p:cNvPr>
            <p:cNvSpPr/>
            <p:nvPr/>
          </p:nvSpPr>
          <p:spPr>
            <a:xfrm>
              <a:off x="5875386" y="3465544"/>
              <a:ext cx="1566093" cy="36195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solidFill>
                  <a:schemeClr val="tx1"/>
                </a:solidFill>
                <a:latin typeface="Arial" panose="020B0604020202020204" pitchFamily="34" charset="0"/>
              </a:endParaRPr>
            </a:p>
          </p:txBody>
        </p:sp>
        <p:sp>
          <p:nvSpPr>
            <p:cNvPr id="45" name="Arrow: Chevron 9">
              <a:extLst>
                <a:ext uri="{FF2B5EF4-FFF2-40B4-BE49-F238E27FC236}">
                  <a16:creationId xmlns:a16="http://schemas.microsoft.com/office/drawing/2014/main" id="{0AD6A290-BB6D-4084-AA3D-E23D86E4DDD4}"/>
                </a:ext>
              </a:extLst>
            </p:cNvPr>
            <p:cNvSpPr/>
            <p:nvPr/>
          </p:nvSpPr>
          <p:spPr>
            <a:xfrm>
              <a:off x="7441479" y="3465544"/>
              <a:ext cx="1566093" cy="36195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solidFill>
                  <a:schemeClr val="tx1"/>
                </a:solidFill>
                <a:latin typeface="Arial" panose="020B0604020202020204" pitchFamily="34" charset="0"/>
              </a:endParaRPr>
            </a:p>
          </p:txBody>
        </p:sp>
        <p:grpSp>
          <p:nvGrpSpPr>
            <p:cNvPr id="46" name="Group 45">
              <a:extLst>
                <a:ext uri="{FF2B5EF4-FFF2-40B4-BE49-F238E27FC236}">
                  <a16:creationId xmlns:a16="http://schemas.microsoft.com/office/drawing/2014/main" id="{A68D0CDD-DA63-42F9-96CA-6809E24FBDA4}"/>
                </a:ext>
              </a:extLst>
            </p:cNvPr>
            <p:cNvGrpSpPr/>
            <p:nvPr/>
          </p:nvGrpSpPr>
          <p:grpSpPr>
            <a:xfrm>
              <a:off x="4982379" y="2945946"/>
              <a:ext cx="201292" cy="801219"/>
              <a:chOff x="1858179" y="2711611"/>
              <a:chExt cx="201292" cy="801219"/>
            </a:xfrm>
          </p:grpSpPr>
          <p:grpSp>
            <p:nvGrpSpPr>
              <p:cNvPr id="64" name="Group 63">
                <a:extLst>
                  <a:ext uri="{FF2B5EF4-FFF2-40B4-BE49-F238E27FC236}">
                    <a16:creationId xmlns:a16="http://schemas.microsoft.com/office/drawing/2014/main" id="{5C605D2D-128B-4AAB-B4F5-0EAD7B2B23C9}"/>
                  </a:ext>
                </a:extLst>
              </p:cNvPr>
              <p:cNvGrpSpPr/>
              <p:nvPr/>
            </p:nvGrpSpPr>
            <p:grpSpPr>
              <a:xfrm>
                <a:off x="1858179" y="3311538"/>
                <a:ext cx="201292" cy="201292"/>
                <a:chOff x="1085850" y="1876425"/>
                <a:chExt cx="285750" cy="285750"/>
              </a:xfrm>
            </p:grpSpPr>
            <p:sp>
              <p:nvSpPr>
                <p:cNvPr id="68" name="Oval 67">
                  <a:extLst>
                    <a:ext uri="{FF2B5EF4-FFF2-40B4-BE49-F238E27FC236}">
                      <a16:creationId xmlns:a16="http://schemas.microsoft.com/office/drawing/2014/main" id="{DEE97218-0A33-41DE-8146-B0DF4D2FA050}"/>
                    </a:ext>
                  </a:extLst>
                </p:cNvPr>
                <p:cNvSpPr/>
                <p:nvPr/>
              </p:nvSpPr>
              <p:spPr>
                <a:xfrm>
                  <a:off x="1085850" y="1876425"/>
                  <a:ext cx="285750" cy="285750"/>
                </a:xfrm>
                <a:prstGeom prst="ellipse">
                  <a:avLst/>
                </a:prstGeom>
                <a:solidFill>
                  <a:schemeClr val="accent2">
                    <a:lumMod val="7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endParaRPr>
                </a:p>
              </p:txBody>
            </p:sp>
            <p:sp>
              <p:nvSpPr>
                <p:cNvPr id="69" name="Oval 68">
                  <a:extLst>
                    <a:ext uri="{FF2B5EF4-FFF2-40B4-BE49-F238E27FC236}">
                      <a16:creationId xmlns:a16="http://schemas.microsoft.com/office/drawing/2014/main" id="{605F0D4C-4EEF-46E8-A6ED-0A10ADFCF077}"/>
                    </a:ext>
                  </a:extLst>
                </p:cNvPr>
                <p:cNvSpPr/>
                <p:nvPr/>
              </p:nvSpPr>
              <p:spPr>
                <a:xfrm flipV="1">
                  <a:off x="1159765" y="1950340"/>
                  <a:ext cx="137921" cy="137921"/>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endParaRPr>
                </a:p>
              </p:txBody>
            </p:sp>
          </p:grpSp>
          <p:grpSp>
            <p:nvGrpSpPr>
              <p:cNvPr id="65" name="Group 64">
                <a:extLst>
                  <a:ext uri="{FF2B5EF4-FFF2-40B4-BE49-F238E27FC236}">
                    <a16:creationId xmlns:a16="http://schemas.microsoft.com/office/drawing/2014/main" id="{FAD23A4F-ED4B-48AC-B77F-8CC7E85A4E86}"/>
                  </a:ext>
                </a:extLst>
              </p:cNvPr>
              <p:cNvGrpSpPr/>
              <p:nvPr/>
            </p:nvGrpSpPr>
            <p:grpSpPr>
              <a:xfrm>
                <a:off x="1910247" y="2711611"/>
                <a:ext cx="97156" cy="599927"/>
                <a:chOff x="1926907" y="1861583"/>
                <a:chExt cx="97156" cy="651995"/>
              </a:xfrm>
            </p:grpSpPr>
            <p:cxnSp>
              <p:nvCxnSpPr>
                <p:cNvPr id="66" name="Straight Connector 65">
                  <a:extLst>
                    <a:ext uri="{FF2B5EF4-FFF2-40B4-BE49-F238E27FC236}">
                      <a16:creationId xmlns:a16="http://schemas.microsoft.com/office/drawing/2014/main" id="{3977788F-52D4-462D-85A9-3F474341DF4B}"/>
                    </a:ext>
                  </a:extLst>
                </p:cNvPr>
                <p:cNvCxnSpPr>
                  <a:cxnSpLocks/>
                  <a:stCxn id="69" idx="4"/>
                  <a:endCxn id="67" idx="4"/>
                </p:cNvCxnSpPr>
                <p:nvPr/>
              </p:nvCxnSpPr>
              <p:spPr>
                <a:xfrm flipV="1">
                  <a:off x="1975485" y="1958739"/>
                  <a:ext cx="0" cy="55483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FADDF77F-9BA6-4A18-9AB2-1AD680CB49B3}"/>
                    </a:ext>
                  </a:extLst>
                </p:cNvPr>
                <p:cNvSpPr/>
                <p:nvPr/>
              </p:nvSpPr>
              <p:spPr>
                <a:xfrm>
                  <a:off x="1926907" y="1861583"/>
                  <a:ext cx="97156" cy="971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endParaRPr>
                </a:p>
              </p:txBody>
            </p:sp>
          </p:grpSp>
        </p:grpSp>
        <p:grpSp>
          <p:nvGrpSpPr>
            <p:cNvPr id="47" name="Group 46">
              <a:extLst>
                <a:ext uri="{FF2B5EF4-FFF2-40B4-BE49-F238E27FC236}">
                  <a16:creationId xmlns:a16="http://schemas.microsoft.com/office/drawing/2014/main" id="{A55AD220-8DCA-42EB-B4D3-5FCC4EC95C93}"/>
                </a:ext>
              </a:extLst>
            </p:cNvPr>
            <p:cNvGrpSpPr/>
            <p:nvPr/>
          </p:nvGrpSpPr>
          <p:grpSpPr>
            <a:xfrm rot="10800000">
              <a:off x="6549800" y="3545873"/>
              <a:ext cx="201292" cy="801219"/>
              <a:chOff x="3425600" y="2711611"/>
              <a:chExt cx="201292" cy="801219"/>
            </a:xfrm>
          </p:grpSpPr>
          <p:grpSp>
            <p:nvGrpSpPr>
              <p:cNvPr id="58" name="Group 57">
                <a:extLst>
                  <a:ext uri="{FF2B5EF4-FFF2-40B4-BE49-F238E27FC236}">
                    <a16:creationId xmlns:a16="http://schemas.microsoft.com/office/drawing/2014/main" id="{4650B1C8-25B5-4F07-8C27-313D8D77A131}"/>
                  </a:ext>
                </a:extLst>
              </p:cNvPr>
              <p:cNvGrpSpPr/>
              <p:nvPr/>
            </p:nvGrpSpPr>
            <p:grpSpPr>
              <a:xfrm>
                <a:off x="3425600" y="3311538"/>
                <a:ext cx="201292" cy="201292"/>
                <a:chOff x="1085850" y="1876425"/>
                <a:chExt cx="285750" cy="285750"/>
              </a:xfrm>
            </p:grpSpPr>
            <p:sp>
              <p:nvSpPr>
                <p:cNvPr id="62" name="Oval 61">
                  <a:extLst>
                    <a:ext uri="{FF2B5EF4-FFF2-40B4-BE49-F238E27FC236}">
                      <a16:creationId xmlns:a16="http://schemas.microsoft.com/office/drawing/2014/main" id="{2DE323BD-63F6-4AE9-9C15-18323BEB4D8E}"/>
                    </a:ext>
                  </a:extLst>
                </p:cNvPr>
                <p:cNvSpPr/>
                <p:nvPr/>
              </p:nvSpPr>
              <p:spPr>
                <a:xfrm>
                  <a:off x="1085850" y="1876425"/>
                  <a:ext cx="285750" cy="285750"/>
                </a:xfrm>
                <a:prstGeom prst="ellipse">
                  <a:avLst/>
                </a:prstGeom>
                <a:solidFill>
                  <a:schemeClr val="accent5"/>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endParaRPr>
                </a:p>
              </p:txBody>
            </p:sp>
            <p:sp>
              <p:nvSpPr>
                <p:cNvPr id="63" name="Oval 62">
                  <a:extLst>
                    <a:ext uri="{FF2B5EF4-FFF2-40B4-BE49-F238E27FC236}">
                      <a16:creationId xmlns:a16="http://schemas.microsoft.com/office/drawing/2014/main" id="{45308D47-6221-4B06-81A3-38BACDB85981}"/>
                    </a:ext>
                  </a:extLst>
                </p:cNvPr>
                <p:cNvSpPr/>
                <p:nvPr/>
              </p:nvSpPr>
              <p:spPr>
                <a:xfrm flipV="1">
                  <a:off x="1159765" y="1950340"/>
                  <a:ext cx="137921" cy="137921"/>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endParaRPr>
                </a:p>
              </p:txBody>
            </p:sp>
          </p:grpSp>
          <p:grpSp>
            <p:nvGrpSpPr>
              <p:cNvPr id="59" name="Group 58">
                <a:extLst>
                  <a:ext uri="{FF2B5EF4-FFF2-40B4-BE49-F238E27FC236}">
                    <a16:creationId xmlns:a16="http://schemas.microsoft.com/office/drawing/2014/main" id="{4D860024-06B6-4670-A494-132190F71D69}"/>
                  </a:ext>
                </a:extLst>
              </p:cNvPr>
              <p:cNvGrpSpPr/>
              <p:nvPr/>
            </p:nvGrpSpPr>
            <p:grpSpPr>
              <a:xfrm>
                <a:off x="3477668" y="2711611"/>
                <a:ext cx="97156" cy="599927"/>
                <a:chOff x="1926907" y="1861583"/>
                <a:chExt cx="97156" cy="651995"/>
              </a:xfrm>
            </p:grpSpPr>
            <p:cxnSp>
              <p:nvCxnSpPr>
                <p:cNvPr id="60" name="Straight Connector 59">
                  <a:extLst>
                    <a:ext uri="{FF2B5EF4-FFF2-40B4-BE49-F238E27FC236}">
                      <a16:creationId xmlns:a16="http://schemas.microsoft.com/office/drawing/2014/main" id="{75856F21-BC78-413D-863E-42876341E7D6}"/>
                    </a:ext>
                  </a:extLst>
                </p:cNvPr>
                <p:cNvCxnSpPr>
                  <a:cxnSpLocks/>
                  <a:stCxn id="63" idx="4"/>
                  <a:endCxn id="61" idx="4"/>
                </p:cNvCxnSpPr>
                <p:nvPr/>
              </p:nvCxnSpPr>
              <p:spPr>
                <a:xfrm flipV="1">
                  <a:off x="1975485" y="1958739"/>
                  <a:ext cx="0" cy="55483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EC43FE38-ECA4-4787-96D2-14C5E500FCA9}"/>
                    </a:ext>
                  </a:extLst>
                </p:cNvPr>
                <p:cNvSpPr/>
                <p:nvPr/>
              </p:nvSpPr>
              <p:spPr>
                <a:xfrm>
                  <a:off x="1926907" y="1861583"/>
                  <a:ext cx="97156" cy="971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endParaRPr>
                </a:p>
              </p:txBody>
            </p:sp>
          </p:grpSp>
        </p:grpSp>
        <p:grpSp>
          <p:nvGrpSpPr>
            <p:cNvPr id="48" name="Group 47">
              <a:extLst>
                <a:ext uri="{FF2B5EF4-FFF2-40B4-BE49-F238E27FC236}">
                  <a16:creationId xmlns:a16="http://schemas.microsoft.com/office/drawing/2014/main" id="{5E6EC92A-0BD3-4853-9466-946EE0786B65}"/>
                </a:ext>
              </a:extLst>
            </p:cNvPr>
            <p:cNvGrpSpPr/>
            <p:nvPr/>
          </p:nvGrpSpPr>
          <p:grpSpPr>
            <a:xfrm>
              <a:off x="8137059" y="2945946"/>
              <a:ext cx="201292" cy="801219"/>
              <a:chOff x="1858179" y="2711611"/>
              <a:chExt cx="201292" cy="801219"/>
            </a:xfrm>
          </p:grpSpPr>
          <p:grpSp>
            <p:nvGrpSpPr>
              <p:cNvPr id="52" name="Group 51">
                <a:extLst>
                  <a:ext uri="{FF2B5EF4-FFF2-40B4-BE49-F238E27FC236}">
                    <a16:creationId xmlns:a16="http://schemas.microsoft.com/office/drawing/2014/main" id="{694F97C1-DBB9-4F47-AAA9-0593AFE2F88F}"/>
                  </a:ext>
                </a:extLst>
              </p:cNvPr>
              <p:cNvGrpSpPr/>
              <p:nvPr/>
            </p:nvGrpSpPr>
            <p:grpSpPr>
              <a:xfrm>
                <a:off x="1858179" y="3311538"/>
                <a:ext cx="201292" cy="201292"/>
                <a:chOff x="1085850" y="1876425"/>
                <a:chExt cx="285750" cy="285750"/>
              </a:xfrm>
            </p:grpSpPr>
            <p:sp>
              <p:nvSpPr>
                <p:cNvPr id="56" name="Oval 55">
                  <a:extLst>
                    <a:ext uri="{FF2B5EF4-FFF2-40B4-BE49-F238E27FC236}">
                      <a16:creationId xmlns:a16="http://schemas.microsoft.com/office/drawing/2014/main" id="{FD76E9F0-EBB3-46EC-BE3B-168D7324B967}"/>
                    </a:ext>
                  </a:extLst>
                </p:cNvPr>
                <p:cNvSpPr/>
                <p:nvPr/>
              </p:nvSpPr>
              <p:spPr>
                <a:xfrm>
                  <a:off x="1085850" y="1876425"/>
                  <a:ext cx="285750" cy="285750"/>
                </a:xfrm>
                <a:prstGeom prst="ellipse">
                  <a:avLst/>
                </a:prstGeom>
                <a:solidFill>
                  <a:schemeClr val="accent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endParaRPr>
                </a:p>
              </p:txBody>
            </p:sp>
            <p:sp>
              <p:nvSpPr>
                <p:cNvPr id="57" name="Oval 56">
                  <a:extLst>
                    <a:ext uri="{FF2B5EF4-FFF2-40B4-BE49-F238E27FC236}">
                      <a16:creationId xmlns:a16="http://schemas.microsoft.com/office/drawing/2014/main" id="{E9839D26-053C-45DC-89E1-0E733BDB03FF}"/>
                    </a:ext>
                  </a:extLst>
                </p:cNvPr>
                <p:cNvSpPr/>
                <p:nvPr/>
              </p:nvSpPr>
              <p:spPr>
                <a:xfrm flipV="1">
                  <a:off x="1159765" y="1950340"/>
                  <a:ext cx="137921" cy="137921"/>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endParaRPr>
                </a:p>
              </p:txBody>
            </p:sp>
          </p:grpSp>
          <p:grpSp>
            <p:nvGrpSpPr>
              <p:cNvPr id="53" name="Group 52">
                <a:extLst>
                  <a:ext uri="{FF2B5EF4-FFF2-40B4-BE49-F238E27FC236}">
                    <a16:creationId xmlns:a16="http://schemas.microsoft.com/office/drawing/2014/main" id="{9E9D74C7-D90D-4DBC-AB70-60A13BF763E0}"/>
                  </a:ext>
                </a:extLst>
              </p:cNvPr>
              <p:cNvGrpSpPr/>
              <p:nvPr/>
            </p:nvGrpSpPr>
            <p:grpSpPr>
              <a:xfrm>
                <a:off x="1910247" y="2711611"/>
                <a:ext cx="97156" cy="599927"/>
                <a:chOff x="1926907" y="1861583"/>
                <a:chExt cx="97156" cy="651995"/>
              </a:xfrm>
            </p:grpSpPr>
            <p:cxnSp>
              <p:nvCxnSpPr>
                <p:cNvPr id="54" name="Straight Connector 53">
                  <a:extLst>
                    <a:ext uri="{FF2B5EF4-FFF2-40B4-BE49-F238E27FC236}">
                      <a16:creationId xmlns:a16="http://schemas.microsoft.com/office/drawing/2014/main" id="{1FC3D6C6-C3EA-4D7B-A824-10AF32C117C5}"/>
                    </a:ext>
                  </a:extLst>
                </p:cNvPr>
                <p:cNvCxnSpPr>
                  <a:cxnSpLocks/>
                  <a:stCxn id="57" idx="4"/>
                  <a:endCxn id="55" idx="4"/>
                </p:cNvCxnSpPr>
                <p:nvPr/>
              </p:nvCxnSpPr>
              <p:spPr>
                <a:xfrm flipV="1">
                  <a:off x="1975485" y="1958739"/>
                  <a:ext cx="0" cy="55483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1D51937C-356C-4A8B-A2F6-5A11D5B1C46F}"/>
                    </a:ext>
                  </a:extLst>
                </p:cNvPr>
                <p:cNvSpPr/>
                <p:nvPr/>
              </p:nvSpPr>
              <p:spPr>
                <a:xfrm>
                  <a:off x="1926907" y="1861583"/>
                  <a:ext cx="97156" cy="971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latin typeface="Arial" panose="020B0604020202020204" pitchFamily="34" charset="0"/>
                  </a:endParaRPr>
                </a:p>
              </p:txBody>
            </p:sp>
          </p:grpSp>
        </p:grpSp>
        <p:sp>
          <p:nvSpPr>
            <p:cNvPr id="49" name="TextBox 48">
              <a:extLst>
                <a:ext uri="{FF2B5EF4-FFF2-40B4-BE49-F238E27FC236}">
                  <a16:creationId xmlns:a16="http://schemas.microsoft.com/office/drawing/2014/main" id="{2F5F7B4A-C1A0-4CF1-B484-C01343F36D54}"/>
                </a:ext>
              </a:extLst>
            </p:cNvPr>
            <p:cNvSpPr txBox="1"/>
            <p:nvPr/>
          </p:nvSpPr>
          <p:spPr>
            <a:xfrm>
              <a:off x="3991175" y="1884310"/>
              <a:ext cx="2280854" cy="968912"/>
            </a:xfrm>
            <a:prstGeom prst="rect">
              <a:avLst/>
            </a:prstGeom>
            <a:noFill/>
          </p:spPr>
          <p:txBody>
            <a:bodyPr wrap="square" rtlCol="0">
              <a:spAutoFit/>
            </a:bodyPr>
            <a:lstStyle/>
            <a:p>
              <a:pPr algn="ctr"/>
              <a:r>
                <a:rPr lang="en-IE" sz="1600" b="1" dirty="0" smtClean="0">
                  <a:latin typeface="Arial" panose="020B0604020202020204" pitchFamily="34" charset="0"/>
                </a:rPr>
                <a:t>31 December 2020</a:t>
              </a:r>
              <a:endParaRPr lang="en-IE" sz="1600" b="1" dirty="0">
                <a:latin typeface="Arial" panose="020B0604020202020204" pitchFamily="34" charset="0"/>
              </a:endParaRPr>
            </a:p>
            <a:p>
              <a:pPr algn="ctr"/>
              <a:r>
                <a:rPr lang="en-US" sz="1600" dirty="0">
                  <a:latin typeface="Arial" panose="020B0604020202020204" pitchFamily="34" charset="0"/>
                </a:rPr>
                <a:t>Deadline for EEA Nationals to enter the UK under transitional arrangements </a:t>
              </a:r>
              <a:endParaRPr lang="en-IE" sz="1600" dirty="0">
                <a:latin typeface="Arial" panose="020B0604020202020204" pitchFamily="34" charset="0"/>
              </a:endParaRPr>
            </a:p>
          </p:txBody>
        </p:sp>
        <p:sp>
          <p:nvSpPr>
            <p:cNvPr id="50" name="TextBox 49">
              <a:extLst>
                <a:ext uri="{FF2B5EF4-FFF2-40B4-BE49-F238E27FC236}">
                  <a16:creationId xmlns:a16="http://schemas.microsoft.com/office/drawing/2014/main" id="{88B36979-8CA2-4B4D-99F1-F18C029BBCFA}"/>
                </a:ext>
              </a:extLst>
            </p:cNvPr>
            <p:cNvSpPr txBox="1"/>
            <p:nvPr/>
          </p:nvSpPr>
          <p:spPr>
            <a:xfrm>
              <a:off x="5532282" y="4442408"/>
              <a:ext cx="2236326" cy="1190377"/>
            </a:xfrm>
            <a:prstGeom prst="rect">
              <a:avLst/>
            </a:prstGeom>
            <a:noFill/>
          </p:spPr>
          <p:txBody>
            <a:bodyPr wrap="square" rtlCol="0">
              <a:spAutoFit/>
            </a:bodyPr>
            <a:lstStyle/>
            <a:p>
              <a:pPr algn="ctr"/>
              <a:r>
                <a:rPr lang="en-IE" sz="1600" dirty="0">
                  <a:latin typeface="Arial" panose="020B0604020202020204" pitchFamily="34" charset="0"/>
                </a:rPr>
                <a:t>From </a:t>
              </a:r>
              <a:r>
                <a:rPr lang="en-IE" sz="1600" b="1" dirty="0">
                  <a:latin typeface="Arial" panose="020B0604020202020204" pitchFamily="34" charset="0"/>
                </a:rPr>
                <a:t>1 January 2021</a:t>
              </a:r>
              <a:r>
                <a:rPr lang="en-IE" sz="1600" dirty="0">
                  <a:latin typeface="Arial" panose="020B0604020202020204" pitchFamily="34" charset="0"/>
                </a:rPr>
                <a:t> a new immigration scheme has taken effect for all migrants, whether EU or non-EU</a:t>
              </a:r>
            </a:p>
          </p:txBody>
        </p:sp>
        <p:sp>
          <p:nvSpPr>
            <p:cNvPr id="51" name="TextBox 50">
              <a:extLst>
                <a:ext uri="{FF2B5EF4-FFF2-40B4-BE49-F238E27FC236}">
                  <a16:creationId xmlns:a16="http://schemas.microsoft.com/office/drawing/2014/main" id="{C3D69D71-4EA9-467D-A55E-56992AFBA680}"/>
                </a:ext>
              </a:extLst>
            </p:cNvPr>
            <p:cNvSpPr txBox="1"/>
            <p:nvPr/>
          </p:nvSpPr>
          <p:spPr>
            <a:xfrm>
              <a:off x="7075481" y="1884310"/>
              <a:ext cx="2324448" cy="968912"/>
            </a:xfrm>
            <a:prstGeom prst="rect">
              <a:avLst/>
            </a:prstGeom>
            <a:noFill/>
          </p:spPr>
          <p:txBody>
            <a:bodyPr wrap="square" rtlCol="0">
              <a:spAutoFit/>
            </a:bodyPr>
            <a:lstStyle/>
            <a:p>
              <a:pPr algn="ctr"/>
              <a:r>
                <a:rPr lang="en-IE" sz="1600" b="1" dirty="0">
                  <a:latin typeface="Arial" panose="020B0604020202020204" pitchFamily="34" charset="0"/>
                </a:rPr>
                <a:t>30 June 2021</a:t>
              </a:r>
              <a:r>
                <a:rPr lang="en-IE" sz="1600" dirty="0">
                  <a:latin typeface="Arial" panose="020B0604020202020204" pitchFamily="34" charset="0"/>
                </a:rPr>
                <a:t> is the deadline for all EU Settlement Scheme applications</a:t>
              </a:r>
            </a:p>
          </p:txBody>
        </p:sp>
      </p:grpSp>
    </p:spTree>
    <p:extLst>
      <p:ext uri="{BB962C8B-B14F-4D97-AF65-F5344CB8AC3E}">
        <p14:creationId xmlns:p14="http://schemas.microsoft.com/office/powerpoint/2010/main" val="282844070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EU Settlement Scheme – Who is eligible?</a:t>
            </a:r>
            <a:endParaRPr lang="en-IE" dirty="0"/>
          </a:p>
        </p:txBody>
      </p:sp>
      <p:grpSp>
        <p:nvGrpSpPr>
          <p:cNvPr id="53" name="Group 52"/>
          <p:cNvGrpSpPr/>
          <p:nvPr/>
        </p:nvGrpSpPr>
        <p:grpSpPr>
          <a:xfrm>
            <a:off x="-346628" y="1359818"/>
            <a:ext cx="11236734" cy="4322598"/>
            <a:chOff x="0" y="1675860"/>
            <a:chExt cx="11236734" cy="4322598"/>
          </a:xfrm>
        </p:grpSpPr>
        <p:grpSp>
          <p:nvGrpSpPr>
            <p:cNvPr id="5" name="Группа 415">
              <a:extLst>
                <a:ext uri="{FF2B5EF4-FFF2-40B4-BE49-F238E27FC236}">
                  <a16:creationId xmlns:a16="http://schemas.microsoft.com/office/drawing/2014/main" id="{4FD99E11-85CB-4804-A369-9F45D78CA6B7}"/>
                </a:ext>
              </a:extLst>
            </p:cNvPr>
            <p:cNvGrpSpPr/>
            <p:nvPr/>
          </p:nvGrpSpPr>
          <p:grpSpPr>
            <a:xfrm>
              <a:off x="0" y="2157306"/>
              <a:ext cx="1653093" cy="3308796"/>
              <a:chOff x="0" y="1493838"/>
              <a:chExt cx="2011363" cy="4025900"/>
            </a:xfrm>
          </p:grpSpPr>
          <p:sp>
            <p:nvSpPr>
              <p:cNvPr id="6" name="Freeform 323">
                <a:extLst>
                  <a:ext uri="{FF2B5EF4-FFF2-40B4-BE49-F238E27FC236}">
                    <a16:creationId xmlns:a16="http://schemas.microsoft.com/office/drawing/2014/main" id="{49E63881-B8E3-45B5-AC8E-AA9A4A13F67B}"/>
                  </a:ext>
                </a:extLst>
              </p:cNvPr>
              <p:cNvSpPr>
                <a:spLocks/>
              </p:cNvSpPr>
              <p:nvPr/>
            </p:nvSpPr>
            <p:spPr bwMode="auto">
              <a:xfrm>
                <a:off x="0" y="4929188"/>
                <a:ext cx="1420813" cy="590550"/>
              </a:xfrm>
              <a:custGeom>
                <a:avLst/>
                <a:gdLst>
                  <a:gd name="T0" fmla="*/ 342 w 342"/>
                  <a:gd name="T1" fmla="*/ 0 h 142"/>
                  <a:gd name="T2" fmla="*/ 0 w 342"/>
                  <a:gd name="T3" fmla="*/ 142 h 142"/>
                </a:gdLst>
                <a:ahLst/>
                <a:cxnLst>
                  <a:cxn ang="0">
                    <a:pos x="T0" y="T1"/>
                  </a:cxn>
                  <a:cxn ang="0">
                    <a:pos x="T2" y="T3"/>
                  </a:cxn>
                </a:cxnLst>
                <a:rect l="0" t="0" r="r" b="b"/>
                <a:pathLst>
                  <a:path w="342" h="142">
                    <a:moveTo>
                      <a:pt x="342" y="0"/>
                    </a:moveTo>
                    <a:cubicBezTo>
                      <a:pt x="248" y="95"/>
                      <a:pt x="124" y="142"/>
                      <a:pt x="0" y="142"/>
                    </a:cubicBezTo>
                  </a:path>
                </a:pathLst>
              </a:custGeom>
              <a:solidFill>
                <a:srgbClr val="FFFFFF"/>
              </a:solidFill>
              <a:ln w="100013"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7" name="Freeform 324">
                <a:extLst>
                  <a:ext uri="{FF2B5EF4-FFF2-40B4-BE49-F238E27FC236}">
                    <a16:creationId xmlns:a16="http://schemas.microsoft.com/office/drawing/2014/main" id="{C85DE902-43A6-49CF-8AB0-312AA4D24171}"/>
                  </a:ext>
                </a:extLst>
              </p:cNvPr>
              <p:cNvSpPr>
                <a:spLocks/>
              </p:cNvSpPr>
              <p:nvPr/>
            </p:nvSpPr>
            <p:spPr bwMode="auto">
              <a:xfrm>
                <a:off x="1420813" y="3506788"/>
                <a:ext cx="590550" cy="1422400"/>
              </a:xfrm>
              <a:custGeom>
                <a:avLst/>
                <a:gdLst>
                  <a:gd name="T0" fmla="*/ 142 w 142"/>
                  <a:gd name="T1" fmla="*/ 0 h 342"/>
                  <a:gd name="T2" fmla="*/ 0 w 142"/>
                  <a:gd name="T3" fmla="*/ 342 h 342"/>
                </a:gdLst>
                <a:ahLst/>
                <a:cxnLst>
                  <a:cxn ang="0">
                    <a:pos x="T0" y="T1"/>
                  </a:cxn>
                  <a:cxn ang="0">
                    <a:pos x="T2" y="T3"/>
                  </a:cxn>
                </a:cxnLst>
                <a:rect l="0" t="0" r="r" b="b"/>
                <a:pathLst>
                  <a:path w="142" h="342">
                    <a:moveTo>
                      <a:pt x="142" y="0"/>
                    </a:moveTo>
                    <a:cubicBezTo>
                      <a:pt x="142" y="134"/>
                      <a:pt x="88" y="255"/>
                      <a:pt x="0" y="342"/>
                    </a:cubicBezTo>
                  </a:path>
                </a:pathLst>
              </a:custGeom>
              <a:noFill/>
              <a:ln w="10001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8" name="Freeform 325">
                <a:extLst>
                  <a:ext uri="{FF2B5EF4-FFF2-40B4-BE49-F238E27FC236}">
                    <a16:creationId xmlns:a16="http://schemas.microsoft.com/office/drawing/2014/main" id="{DB199958-8472-4683-8D35-3EE2BC70677B}"/>
                  </a:ext>
                </a:extLst>
              </p:cNvPr>
              <p:cNvSpPr>
                <a:spLocks/>
              </p:cNvSpPr>
              <p:nvPr/>
            </p:nvSpPr>
            <p:spPr bwMode="auto">
              <a:xfrm>
                <a:off x="1420813" y="2084388"/>
                <a:ext cx="590550" cy="1422400"/>
              </a:xfrm>
              <a:custGeom>
                <a:avLst/>
                <a:gdLst>
                  <a:gd name="T0" fmla="*/ 0 w 142"/>
                  <a:gd name="T1" fmla="*/ 0 h 342"/>
                  <a:gd name="T2" fmla="*/ 142 w 142"/>
                  <a:gd name="T3" fmla="*/ 342 h 342"/>
                </a:gdLst>
                <a:ahLst/>
                <a:cxnLst>
                  <a:cxn ang="0">
                    <a:pos x="T0" y="T1"/>
                  </a:cxn>
                  <a:cxn ang="0">
                    <a:pos x="T2" y="T3"/>
                  </a:cxn>
                </a:cxnLst>
                <a:rect l="0" t="0" r="r" b="b"/>
                <a:pathLst>
                  <a:path w="142" h="342">
                    <a:moveTo>
                      <a:pt x="0" y="0"/>
                    </a:moveTo>
                    <a:cubicBezTo>
                      <a:pt x="95" y="94"/>
                      <a:pt x="142" y="218"/>
                      <a:pt x="142" y="342"/>
                    </a:cubicBezTo>
                  </a:path>
                </a:pathLst>
              </a:custGeom>
              <a:noFill/>
              <a:ln w="100013" cap="flat">
                <a:solidFill>
                  <a:srgbClr val="7C7E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9" name="Freeform 326">
                <a:extLst>
                  <a:ext uri="{FF2B5EF4-FFF2-40B4-BE49-F238E27FC236}">
                    <a16:creationId xmlns:a16="http://schemas.microsoft.com/office/drawing/2014/main" id="{0509A261-B121-45CF-A223-B90BC440AB79}"/>
                  </a:ext>
                </a:extLst>
              </p:cNvPr>
              <p:cNvSpPr>
                <a:spLocks/>
              </p:cNvSpPr>
              <p:nvPr/>
            </p:nvSpPr>
            <p:spPr bwMode="auto">
              <a:xfrm>
                <a:off x="0" y="1493838"/>
                <a:ext cx="1420813" cy="590550"/>
              </a:xfrm>
              <a:custGeom>
                <a:avLst/>
                <a:gdLst>
                  <a:gd name="T0" fmla="*/ 0 w 342"/>
                  <a:gd name="T1" fmla="*/ 0 h 142"/>
                  <a:gd name="T2" fmla="*/ 342 w 342"/>
                  <a:gd name="T3" fmla="*/ 142 h 142"/>
                </a:gdLst>
                <a:ahLst/>
                <a:cxnLst>
                  <a:cxn ang="0">
                    <a:pos x="T0" y="T1"/>
                  </a:cxn>
                  <a:cxn ang="0">
                    <a:pos x="T2" y="T3"/>
                  </a:cxn>
                </a:cxnLst>
                <a:rect l="0" t="0" r="r" b="b"/>
                <a:pathLst>
                  <a:path w="342" h="142">
                    <a:moveTo>
                      <a:pt x="0" y="0"/>
                    </a:moveTo>
                    <a:cubicBezTo>
                      <a:pt x="134" y="0"/>
                      <a:pt x="255" y="54"/>
                      <a:pt x="342" y="142"/>
                    </a:cubicBezTo>
                  </a:path>
                </a:pathLst>
              </a:custGeom>
              <a:solidFill>
                <a:srgbClr val="FFFFFF"/>
              </a:solidFill>
              <a:ln w="100013"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10" name="Группа 411">
              <a:extLst>
                <a:ext uri="{FF2B5EF4-FFF2-40B4-BE49-F238E27FC236}">
                  <a16:creationId xmlns:a16="http://schemas.microsoft.com/office/drawing/2014/main" id="{D109F2CC-1C15-4727-8092-EB0D02043162}"/>
                </a:ext>
              </a:extLst>
            </p:cNvPr>
            <p:cNvGrpSpPr/>
            <p:nvPr/>
          </p:nvGrpSpPr>
          <p:grpSpPr>
            <a:xfrm>
              <a:off x="751525" y="2041184"/>
              <a:ext cx="3067421" cy="3541039"/>
              <a:chOff x="914400" y="1352550"/>
              <a:chExt cx="3732213" cy="4308476"/>
            </a:xfrm>
          </p:grpSpPr>
          <p:sp>
            <p:nvSpPr>
              <p:cNvPr id="11" name="Freeform 327">
                <a:extLst>
                  <a:ext uri="{FF2B5EF4-FFF2-40B4-BE49-F238E27FC236}">
                    <a16:creationId xmlns:a16="http://schemas.microsoft.com/office/drawing/2014/main" id="{B51F0C15-C71C-4239-90B2-9D4322991FB4}"/>
                  </a:ext>
                </a:extLst>
              </p:cNvPr>
              <p:cNvSpPr>
                <a:spLocks noEditPoints="1"/>
              </p:cNvSpPr>
              <p:nvPr/>
            </p:nvSpPr>
            <p:spPr bwMode="auto">
              <a:xfrm>
                <a:off x="930275" y="1352550"/>
                <a:ext cx="3662363" cy="225425"/>
              </a:xfrm>
              <a:custGeom>
                <a:avLst/>
                <a:gdLst>
                  <a:gd name="T0" fmla="*/ 3 w 881"/>
                  <a:gd name="T1" fmla="*/ 43 h 54"/>
                  <a:gd name="T2" fmla="*/ 10 w 881"/>
                  <a:gd name="T3" fmla="*/ 53 h 54"/>
                  <a:gd name="T4" fmla="*/ 7 w 881"/>
                  <a:gd name="T5" fmla="*/ 54 h 54"/>
                  <a:gd name="T6" fmla="*/ 41 w 881"/>
                  <a:gd name="T7" fmla="*/ 20 h 54"/>
                  <a:gd name="T8" fmla="*/ 49 w 881"/>
                  <a:gd name="T9" fmla="*/ 22 h 54"/>
                  <a:gd name="T10" fmla="*/ 44 w 881"/>
                  <a:gd name="T11" fmla="*/ 31 h 54"/>
                  <a:gd name="T12" fmla="*/ 869 w 881"/>
                  <a:gd name="T13" fmla="*/ 6 h 54"/>
                  <a:gd name="T14" fmla="*/ 881 w 881"/>
                  <a:gd name="T15" fmla="*/ 6 h 54"/>
                  <a:gd name="T16" fmla="*/ 875 w 881"/>
                  <a:gd name="T17" fmla="*/ 12 h 54"/>
                  <a:gd name="T18" fmla="*/ 831 w 881"/>
                  <a:gd name="T19" fmla="*/ 0 h 54"/>
                  <a:gd name="T20" fmla="*/ 837 w 881"/>
                  <a:gd name="T21" fmla="*/ 6 h 54"/>
                  <a:gd name="T22" fmla="*/ 825 w 881"/>
                  <a:gd name="T23" fmla="*/ 6 h 54"/>
                  <a:gd name="T24" fmla="*/ 787 w 881"/>
                  <a:gd name="T25" fmla="*/ 0 h 54"/>
                  <a:gd name="T26" fmla="*/ 787 w 881"/>
                  <a:gd name="T27" fmla="*/ 12 h 54"/>
                  <a:gd name="T28" fmla="*/ 737 w 881"/>
                  <a:gd name="T29" fmla="*/ 6 h 54"/>
                  <a:gd name="T30" fmla="*/ 749 w 881"/>
                  <a:gd name="T31" fmla="*/ 6 h 54"/>
                  <a:gd name="T32" fmla="*/ 743 w 881"/>
                  <a:gd name="T33" fmla="*/ 12 h 54"/>
                  <a:gd name="T34" fmla="*/ 699 w 881"/>
                  <a:gd name="T35" fmla="*/ 0 h 54"/>
                  <a:gd name="T36" fmla="*/ 705 w 881"/>
                  <a:gd name="T37" fmla="*/ 6 h 54"/>
                  <a:gd name="T38" fmla="*/ 693 w 881"/>
                  <a:gd name="T39" fmla="*/ 6 h 54"/>
                  <a:gd name="T40" fmla="*/ 655 w 881"/>
                  <a:gd name="T41" fmla="*/ 0 h 54"/>
                  <a:gd name="T42" fmla="*/ 655 w 881"/>
                  <a:gd name="T43" fmla="*/ 12 h 54"/>
                  <a:gd name="T44" fmla="*/ 605 w 881"/>
                  <a:gd name="T45" fmla="*/ 6 h 54"/>
                  <a:gd name="T46" fmla="*/ 617 w 881"/>
                  <a:gd name="T47" fmla="*/ 6 h 54"/>
                  <a:gd name="T48" fmla="*/ 611 w 881"/>
                  <a:gd name="T49" fmla="*/ 12 h 54"/>
                  <a:gd name="T50" fmla="*/ 567 w 881"/>
                  <a:gd name="T51" fmla="*/ 0 h 54"/>
                  <a:gd name="T52" fmla="*/ 573 w 881"/>
                  <a:gd name="T53" fmla="*/ 6 h 54"/>
                  <a:gd name="T54" fmla="*/ 561 w 881"/>
                  <a:gd name="T55" fmla="*/ 6 h 54"/>
                  <a:gd name="T56" fmla="*/ 523 w 881"/>
                  <a:gd name="T57" fmla="*/ 0 h 54"/>
                  <a:gd name="T58" fmla="*/ 523 w 881"/>
                  <a:gd name="T59" fmla="*/ 12 h 54"/>
                  <a:gd name="T60" fmla="*/ 473 w 881"/>
                  <a:gd name="T61" fmla="*/ 6 h 54"/>
                  <a:gd name="T62" fmla="*/ 485 w 881"/>
                  <a:gd name="T63" fmla="*/ 6 h 54"/>
                  <a:gd name="T64" fmla="*/ 479 w 881"/>
                  <a:gd name="T65" fmla="*/ 12 h 54"/>
                  <a:gd name="T66" fmla="*/ 435 w 881"/>
                  <a:gd name="T67" fmla="*/ 0 h 54"/>
                  <a:gd name="T68" fmla="*/ 441 w 881"/>
                  <a:gd name="T69" fmla="*/ 6 h 54"/>
                  <a:gd name="T70" fmla="*/ 429 w 881"/>
                  <a:gd name="T71" fmla="*/ 6 h 54"/>
                  <a:gd name="T72" fmla="*/ 391 w 881"/>
                  <a:gd name="T73" fmla="*/ 0 h 54"/>
                  <a:gd name="T74" fmla="*/ 391 w 881"/>
                  <a:gd name="T75" fmla="*/ 12 h 54"/>
                  <a:gd name="T76" fmla="*/ 341 w 881"/>
                  <a:gd name="T77" fmla="*/ 6 h 54"/>
                  <a:gd name="T78" fmla="*/ 353 w 881"/>
                  <a:gd name="T79" fmla="*/ 6 h 54"/>
                  <a:gd name="T80" fmla="*/ 347 w 881"/>
                  <a:gd name="T81" fmla="*/ 12 h 54"/>
                  <a:gd name="T82" fmla="*/ 303 w 881"/>
                  <a:gd name="T83" fmla="*/ 0 h 54"/>
                  <a:gd name="T84" fmla="*/ 309 w 881"/>
                  <a:gd name="T85" fmla="*/ 6 h 54"/>
                  <a:gd name="T86" fmla="*/ 297 w 881"/>
                  <a:gd name="T87" fmla="*/ 6 h 54"/>
                  <a:gd name="T88" fmla="*/ 259 w 881"/>
                  <a:gd name="T89" fmla="*/ 0 h 54"/>
                  <a:gd name="T90" fmla="*/ 259 w 881"/>
                  <a:gd name="T91" fmla="*/ 12 h 54"/>
                  <a:gd name="T92" fmla="*/ 209 w 881"/>
                  <a:gd name="T93" fmla="*/ 6 h 54"/>
                  <a:gd name="T94" fmla="*/ 221 w 881"/>
                  <a:gd name="T95" fmla="*/ 6 h 54"/>
                  <a:gd name="T96" fmla="*/ 215 w 881"/>
                  <a:gd name="T97" fmla="*/ 12 h 54"/>
                  <a:gd name="T98" fmla="*/ 171 w 881"/>
                  <a:gd name="T99" fmla="*/ 0 h 54"/>
                  <a:gd name="T100" fmla="*/ 177 w 881"/>
                  <a:gd name="T101" fmla="*/ 6 h 54"/>
                  <a:gd name="T102" fmla="*/ 165 w 881"/>
                  <a:gd name="T103" fmla="*/ 6 h 54"/>
                  <a:gd name="T104" fmla="*/ 127 w 881"/>
                  <a:gd name="T105" fmla="*/ 0 h 54"/>
                  <a:gd name="T106" fmla="*/ 127 w 881"/>
                  <a:gd name="T107" fmla="*/ 12 h 54"/>
                  <a:gd name="T108" fmla="*/ 77 w 881"/>
                  <a:gd name="T109" fmla="*/ 6 h 54"/>
                  <a:gd name="T110" fmla="*/ 89 w 881"/>
                  <a:gd name="T111" fmla="*/ 6 h 54"/>
                  <a:gd name="T112" fmla="*/ 83 w 881"/>
                  <a:gd name="T113"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1" h="54">
                    <a:moveTo>
                      <a:pt x="1" y="51"/>
                    </a:moveTo>
                    <a:cubicBezTo>
                      <a:pt x="0" y="48"/>
                      <a:pt x="1" y="45"/>
                      <a:pt x="3" y="43"/>
                    </a:cubicBezTo>
                    <a:cubicBezTo>
                      <a:pt x="3" y="43"/>
                      <a:pt x="3" y="43"/>
                      <a:pt x="3" y="43"/>
                    </a:cubicBezTo>
                    <a:cubicBezTo>
                      <a:pt x="6" y="41"/>
                      <a:pt x="10" y="42"/>
                      <a:pt x="12" y="45"/>
                    </a:cubicBezTo>
                    <a:cubicBezTo>
                      <a:pt x="12" y="45"/>
                      <a:pt x="12" y="45"/>
                      <a:pt x="12" y="45"/>
                    </a:cubicBezTo>
                    <a:cubicBezTo>
                      <a:pt x="13" y="48"/>
                      <a:pt x="12" y="51"/>
                      <a:pt x="10" y="53"/>
                    </a:cubicBezTo>
                    <a:cubicBezTo>
                      <a:pt x="10" y="53"/>
                      <a:pt x="10" y="53"/>
                      <a:pt x="10" y="53"/>
                    </a:cubicBezTo>
                    <a:cubicBezTo>
                      <a:pt x="9" y="54"/>
                      <a:pt x="8" y="54"/>
                      <a:pt x="7" y="54"/>
                    </a:cubicBezTo>
                    <a:cubicBezTo>
                      <a:pt x="7" y="54"/>
                      <a:pt x="7" y="54"/>
                      <a:pt x="7" y="54"/>
                    </a:cubicBezTo>
                    <a:cubicBezTo>
                      <a:pt x="5" y="54"/>
                      <a:pt x="3" y="53"/>
                      <a:pt x="1" y="51"/>
                    </a:cubicBezTo>
                    <a:close/>
                    <a:moveTo>
                      <a:pt x="39" y="28"/>
                    </a:moveTo>
                    <a:cubicBezTo>
                      <a:pt x="37" y="25"/>
                      <a:pt x="38" y="22"/>
                      <a:pt x="41" y="20"/>
                    </a:cubicBezTo>
                    <a:cubicBezTo>
                      <a:pt x="41" y="20"/>
                      <a:pt x="41" y="20"/>
                      <a:pt x="41" y="20"/>
                    </a:cubicBezTo>
                    <a:cubicBezTo>
                      <a:pt x="44" y="18"/>
                      <a:pt x="47" y="19"/>
                      <a:pt x="49" y="22"/>
                    </a:cubicBezTo>
                    <a:cubicBezTo>
                      <a:pt x="49" y="22"/>
                      <a:pt x="49" y="22"/>
                      <a:pt x="49" y="22"/>
                    </a:cubicBezTo>
                    <a:cubicBezTo>
                      <a:pt x="51" y="25"/>
                      <a:pt x="50" y="29"/>
                      <a:pt x="47" y="30"/>
                    </a:cubicBezTo>
                    <a:cubicBezTo>
                      <a:pt x="47" y="30"/>
                      <a:pt x="47" y="30"/>
                      <a:pt x="47" y="30"/>
                    </a:cubicBezTo>
                    <a:cubicBezTo>
                      <a:pt x="46" y="31"/>
                      <a:pt x="45" y="31"/>
                      <a:pt x="44" y="31"/>
                    </a:cubicBezTo>
                    <a:cubicBezTo>
                      <a:pt x="44" y="31"/>
                      <a:pt x="44" y="31"/>
                      <a:pt x="44" y="31"/>
                    </a:cubicBezTo>
                    <a:cubicBezTo>
                      <a:pt x="42" y="31"/>
                      <a:pt x="40" y="30"/>
                      <a:pt x="39" y="28"/>
                    </a:cubicBezTo>
                    <a:close/>
                    <a:moveTo>
                      <a:pt x="869" y="6"/>
                    </a:moveTo>
                    <a:cubicBezTo>
                      <a:pt x="869" y="3"/>
                      <a:pt x="871" y="0"/>
                      <a:pt x="875" y="0"/>
                    </a:cubicBezTo>
                    <a:cubicBezTo>
                      <a:pt x="875" y="0"/>
                      <a:pt x="875" y="0"/>
                      <a:pt x="875" y="0"/>
                    </a:cubicBezTo>
                    <a:cubicBezTo>
                      <a:pt x="878" y="0"/>
                      <a:pt x="881" y="3"/>
                      <a:pt x="881" y="6"/>
                    </a:cubicBezTo>
                    <a:cubicBezTo>
                      <a:pt x="881" y="6"/>
                      <a:pt x="881" y="6"/>
                      <a:pt x="881" y="6"/>
                    </a:cubicBezTo>
                    <a:cubicBezTo>
                      <a:pt x="881" y="9"/>
                      <a:pt x="878" y="12"/>
                      <a:pt x="875" y="12"/>
                    </a:cubicBezTo>
                    <a:cubicBezTo>
                      <a:pt x="875" y="12"/>
                      <a:pt x="875" y="12"/>
                      <a:pt x="875" y="12"/>
                    </a:cubicBezTo>
                    <a:cubicBezTo>
                      <a:pt x="871" y="12"/>
                      <a:pt x="869" y="9"/>
                      <a:pt x="869" y="6"/>
                    </a:cubicBezTo>
                    <a:close/>
                    <a:moveTo>
                      <a:pt x="825" y="6"/>
                    </a:moveTo>
                    <a:cubicBezTo>
                      <a:pt x="825" y="3"/>
                      <a:pt x="827" y="0"/>
                      <a:pt x="831" y="0"/>
                    </a:cubicBezTo>
                    <a:cubicBezTo>
                      <a:pt x="831" y="0"/>
                      <a:pt x="831" y="0"/>
                      <a:pt x="831" y="0"/>
                    </a:cubicBezTo>
                    <a:cubicBezTo>
                      <a:pt x="834" y="0"/>
                      <a:pt x="837" y="3"/>
                      <a:pt x="837" y="6"/>
                    </a:cubicBezTo>
                    <a:cubicBezTo>
                      <a:pt x="837" y="6"/>
                      <a:pt x="837" y="6"/>
                      <a:pt x="837" y="6"/>
                    </a:cubicBezTo>
                    <a:cubicBezTo>
                      <a:pt x="837" y="9"/>
                      <a:pt x="834" y="12"/>
                      <a:pt x="831" y="12"/>
                    </a:cubicBezTo>
                    <a:cubicBezTo>
                      <a:pt x="831" y="12"/>
                      <a:pt x="831" y="12"/>
                      <a:pt x="831" y="12"/>
                    </a:cubicBezTo>
                    <a:cubicBezTo>
                      <a:pt x="827" y="12"/>
                      <a:pt x="825" y="9"/>
                      <a:pt x="825" y="6"/>
                    </a:cubicBezTo>
                    <a:close/>
                    <a:moveTo>
                      <a:pt x="781" y="6"/>
                    </a:moveTo>
                    <a:cubicBezTo>
                      <a:pt x="781" y="3"/>
                      <a:pt x="783" y="0"/>
                      <a:pt x="787" y="0"/>
                    </a:cubicBezTo>
                    <a:cubicBezTo>
                      <a:pt x="787" y="0"/>
                      <a:pt x="787" y="0"/>
                      <a:pt x="787" y="0"/>
                    </a:cubicBezTo>
                    <a:cubicBezTo>
                      <a:pt x="790" y="0"/>
                      <a:pt x="793" y="3"/>
                      <a:pt x="793" y="6"/>
                    </a:cubicBezTo>
                    <a:cubicBezTo>
                      <a:pt x="793" y="6"/>
                      <a:pt x="793" y="6"/>
                      <a:pt x="793" y="6"/>
                    </a:cubicBezTo>
                    <a:cubicBezTo>
                      <a:pt x="793" y="9"/>
                      <a:pt x="790" y="12"/>
                      <a:pt x="787" y="12"/>
                    </a:cubicBezTo>
                    <a:cubicBezTo>
                      <a:pt x="787" y="12"/>
                      <a:pt x="787" y="12"/>
                      <a:pt x="787" y="12"/>
                    </a:cubicBezTo>
                    <a:cubicBezTo>
                      <a:pt x="783" y="12"/>
                      <a:pt x="781" y="9"/>
                      <a:pt x="781" y="6"/>
                    </a:cubicBezTo>
                    <a:close/>
                    <a:moveTo>
                      <a:pt x="737" y="6"/>
                    </a:moveTo>
                    <a:cubicBezTo>
                      <a:pt x="737" y="3"/>
                      <a:pt x="739" y="0"/>
                      <a:pt x="743" y="0"/>
                    </a:cubicBezTo>
                    <a:cubicBezTo>
                      <a:pt x="743" y="0"/>
                      <a:pt x="743" y="0"/>
                      <a:pt x="743" y="0"/>
                    </a:cubicBezTo>
                    <a:cubicBezTo>
                      <a:pt x="746" y="0"/>
                      <a:pt x="749" y="3"/>
                      <a:pt x="749" y="6"/>
                    </a:cubicBezTo>
                    <a:cubicBezTo>
                      <a:pt x="749" y="6"/>
                      <a:pt x="749" y="6"/>
                      <a:pt x="749" y="6"/>
                    </a:cubicBezTo>
                    <a:cubicBezTo>
                      <a:pt x="749" y="9"/>
                      <a:pt x="746" y="12"/>
                      <a:pt x="743" y="12"/>
                    </a:cubicBezTo>
                    <a:cubicBezTo>
                      <a:pt x="743" y="12"/>
                      <a:pt x="743" y="12"/>
                      <a:pt x="743" y="12"/>
                    </a:cubicBezTo>
                    <a:cubicBezTo>
                      <a:pt x="739" y="12"/>
                      <a:pt x="737" y="9"/>
                      <a:pt x="737" y="6"/>
                    </a:cubicBezTo>
                    <a:close/>
                    <a:moveTo>
                      <a:pt x="693" y="6"/>
                    </a:moveTo>
                    <a:cubicBezTo>
                      <a:pt x="693" y="3"/>
                      <a:pt x="695" y="0"/>
                      <a:pt x="699" y="0"/>
                    </a:cubicBezTo>
                    <a:cubicBezTo>
                      <a:pt x="699" y="0"/>
                      <a:pt x="699" y="0"/>
                      <a:pt x="699" y="0"/>
                    </a:cubicBezTo>
                    <a:cubicBezTo>
                      <a:pt x="702" y="0"/>
                      <a:pt x="705" y="3"/>
                      <a:pt x="705" y="6"/>
                    </a:cubicBezTo>
                    <a:cubicBezTo>
                      <a:pt x="705" y="6"/>
                      <a:pt x="705" y="6"/>
                      <a:pt x="705" y="6"/>
                    </a:cubicBezTo>
                    <a:cubicBezTo>
                      <a:pt x="705" y="9"/>
                      <a:pt x="702" y="12"/>
                      <a:pt x="699" y="12"/>
                    </a:cubicBezTo>
                    <a:cubicBezTo>
                      <a:pt x="699" y="12"/>
                      <a:pt x="699" y="12"/>
                      <a:pt x="699" y="12"/>
                    </a:cubicBezTo>
                    <a:cubicBezTo>
                      <a:pt x="695" y="12"/>
                      <a:pt x="693" y="9"/>
                      <a:pt x="693" y="6"/>
                    </a:cubicBezTo>
                    <a:close/>
                    <a:moveTo>
                      <a:pt x="649" y="6"/>
                    </a:moveTo>
                    <a:cubicBezTo>
                      <a:pt x="649" y="3"/>
                      <a:pt x="651" y="0"/>
                      <a:pt x="655" y="0"/>
                    </a:cubicBezTo>
                    <a:cubicBezTo>
                      <a:pt x="655" y="0"/>
                      <a:pt x="655" y="0"/>
                      <a:pt x="655" y="0"/>
                    </a:cubicBezTo>
                    <a:cubicBezTo>
                      <a:pt x="658" y="0"/>
                      <a:pt x="661" y="3"/>
                      <a:pt x="661" y="6"/>
                    </a:cubicBezTo>
                    <a:cubicBezTo>
                      <a:pt x="661" y="6"/>
                      <a:pt x="661" y="6"/>
                      <a:pt x="661" y="6"/>
                    </a:cubicBezTo>
                    <a:cubicBezTo>
                      <a:pt x="661" y="9"/>
                      <a:pt x="658" y="12"/>
                      <a:pt x="655" y="12"/>
                    </a:cubicBezTo>
                    <a:cubicBezTo>
                      <a:pt x="655" y="12"/>
                      <a:pt x="655" y="12"/>
                      <a:pt x="655" y="12"/>
                    </a:cubicBezTo>
                    <a:cubicBezTo>
                      <a:pt x="651" y="12"/>
                      <a:pt x="649" y="9"/>
                      <a:pt x="649" y="6"/>
                    </a:cubicBezTo>
                    <a:close/>
                    <a:moveTo>
                      <a:pt x="605" y="6"/>
                    </a:moveTo>
                    <a:cubicBezTo>
                      <a:pt x="605" y="3"/>
                      <a:pt x="607" y="0"/>
                      <a:pt x="611" y="0"/>
                    </a:cubicBezTo>
                    <a:cubicBezTo>
                      <a:pt x="611" y="0"/>
                      <a:pt x="611" y="0"/>
                      <a:pt x="611" y="0"/>
                    </a:cubicBezTo>
                    <a:cubicBezTo>
                      <a:pt x="614" y="0"/>
                      <a:pt x="617" y="3"/>
                      <a:pt x="617" y="6"/>
                    </a:cubicBezTo>
                    <a:cubicBezTo>
                      <a:pt x="617" y="6"/>
                      <a:pt x="617" y="6"/>
                      <a:pt x="617" y="6"/>
                    </a:cubicBezTo>
                    <a:cubicBezTo>
                      <a:pt x="617" y="9"/>
                      <a:pt x="614" y="12"/>
                      <a:pt x="611" y="12"/>
                    </a:cubicBezTo>
                    <a:cubicBezTo>
                      <a:pt x="611" y="12"/>
                      <a:pt x="611" y="12"/>
                      <a:pt x="611" y="12"/>
                    </a:cubicBezTo>
                    <a:cubicBezTo>
                      <a:pt x="607" y="12"/>
                      <a:pt x="605" y="9"/>
                      <a:pt x="605" y="6"/>
                    </a:cubicBezTo>
                    <a:close/>
                    <a:moveTo>
                      <a:pt x="561" y="6"/>
                    </a:moveTo>
                    <a:cubicBezTo>
                      <a:pt x="561" y="3"/>
                      <a:pt x="563" y="0"/>
                      <a:pt x="567" y="0"/>
                    </a:cubicBezTo>
                    <a:cubicBezTo>
                      <a:pt x="567" y="0"/>
                      <a:pt x="567" y="0"/>
                      <a:pt x="567" y="0"/>
                    </a:cubicBezTo>
                    <a:cubicBezTo>
                      <a:pt x="570" y="0"/>
                      <a:pt x="573" y="3"/>
                      <a:pt x="573" y="6"/>
                    </a:cubicBezTo>
                    <a:cubicBezTo>
                      <a:pt x="573" y="6"/>
                      <a:pt x="573" y="6"/>
                      <a:pt x="573" y="6"/>
                    </a:cubicBezTo>
                    <a:cubicBezTo>
                      <a:pt x="573" y="9"/>
                      <a:pt x="570" y="12"/>
                      <a:pt x="567" y="12"/>
                    </a:cubicBezTo>
                    <a:cubicBezTo>
                      <a:pt x="567" y="12"/>
                      <a:pt x="567" y="12"/>
                      <a:pt x="567" y="12"/>
                    </a:cubicBezTo>
                    <a:cubicBezTo>
                      <a:pt x="563" y="12"/>
                      <a:pt x="561" y="9"/>
                      <a:pt x="561" y="6"/>
                    </a:cubicBezTo>
                    <a:close/>
                    <a:moveTo>
                      <a:pt x="517" y="6"/>
                    </a:moveTo>
                    <a:cubicBezTo>
                      <a:pt x="517" y="3"/>
                      <a:pt x="519" y="0"/>
                      <a:pt x="523" y="0"/>
                    </a:cubicBezTo>
                    <a:cubicBezTo>
                      <a:pt x="523" y="0"/>
                      <a:pt x="523" y="0"/>
                      <a:pt x="523" y="0"/>
                    </a:cubicBezTo>
                    <a:cubicBezTo>
                      <a:pt x="526" y="0"/>
                      <a:pt x="529" y="3"/>
                      <a:pt x="529" y="6"/>
                    </a:cubicBezTo>
                    <a:cubicBezTo>
                      <a:pt x="529" y="6"/>
                      <a:pt x="529" y="6"/>
                      <a:pt x="529" y="6"/>
                    </a:cubicBezTo>
                    <a:cubicBezTo>
                      <a:pt x="529" y="9"/>
                      <a:pt x="526" y="12"/>
                      <a:pt x="523" y="12"/>
                    </a:cubicBezTo>
                    <a:cubicBezTo>
                      <a:pt x="523" y="12"/>
                      <a:pt x="523" y="12"/>
                      <a:pt x="523" y="12"/>
                    </a:cubicBezTo>
                    <a:cubicBezTo>
                      <a:pt x="519" y="12"/>
                      <a:pt x="517" y="9"/>
                      <a:pt x="517" y="6"/>
                    </a:cubicBezTo>
                    <a:close/>
                    <a:moveTo>
                      <a:pt x="473" y="6"/>
                    </a:moveTo>
                    <a:cubicBezTo>
                      <a:pt x="473" y="3"/>
                      <a:pt x="475" y="0"/>
                      <a:pt x="479" y="0"/>
                    </a:cubicBezTo>
                    <a:cubicBezTo>
                      <a:pt x="479" y="0"/>
                      <a:pt x="479" y="0"/>
                      <a:pt x="479" y="0"/>
                    </a:cubicBezTo>
                    <a:cubicBezTo>
                      <a:pt x="482" y="0"/>
                      <a:pt x="485" y="3"/>
                      <a:pt x="485" y="6"/>
                    </a:cubicBezTo>
                    <a:cubicBezTo>
                      <a:pt x="485" y="6"/>
                      <a:pt x="485" y="6"/>
                      <a:pt x="485" y="6"/>
                    </a:cubicBezTo>
                    <a:cubicBezTo>
                      <a:pt x="485" y="9"/>
                      <a:pt x="482" y="12"/>
                      <a:pt x="479" y="12"/>
                    </a:cubicBezTo>
                    <a:cubicBezTo>
                      <a:pt x="479" y="12"/>
                      <a:pt x="479" y="12"/>
                      <a:pt x="479" y="12"/>
                    </a:cubicBezTo>
                    <a:cubicBezTo>
                      <a:pt x="475" y="12"/>
                      <a:pt x="473" y="9"/>
                      <a:pt x="473" y="6"/>
                    </a:cubicBezTo>
                    <a:close/>
                    <a:moveTo>
                      <a:pt x="429" y="6"/>
                    </a:moveTo>
                    <a:cubicBezTo>
                      <a:pt x="429" y="3"/>
                      <a:pt x="431" y="0"/>
                      <a:pt x="435" y="0"/>
                    </a:cubicBezTo>
                    <a:cubicBezTo>
                      <a:pt x="435" y="0"/>
                      <a:pt x="435" y="0"/>
                      <a:pt x="435" y="0"/>
                    </a:cubicBezTo>
                    <a:cubicBezTo>
                      <a:pt x="438" y="0"/>
                      <a:pt x="441" y="3"/>
                      <a:pt x="441" y="6"/>
                    </a:cubicBezTo>
                    <a:cubicBezTo>
                      <a:pt x="441" y="6"/>
                      <a:pt x="441" y="6"/>
                      <a:pt x="441" y="6"/>
                    </a:cubicBezTo>
                    <a:cubicBezTo>
                      <a:pt x="441" y="9"/>
                      <a:pt x="438" y="12"/>
                      <a:pt x="435" y="12"/>
                    </a:cubicBezTo>
                    <a:cubicBezTo>
                      <a:pt x="435" y="12"/>
                      <a:pt x="435" y="12"/>
                      <a:pt x="435" y="12"/>
                    </a:cubicBezTo>
                    <a:cubicBezTo>
                      <a:pt x="431" y="12"/>
                      <a:pt x="429" y="9"/>
                      <a:pt x="429" y="6"/>
                    </a:cubicBezTo>
                    <a:close/>
                    <a:moveTo>
                      <a:pt x="385" y="6"/>
                    </a:moveTo>
                    <a:cubicBezTo>
                      <a:pt x="385" y="3"/>
                      <a:pt x="387" y="0"/>
                      <a:pt x="391" y="0"/>
                    </a:cubicBezTo>
                    <a:cubicBezTo>
                      <a:pt x="391" y="0"/>
                      <a:pt x="391" y="0"/>
                      <a:pt x="391" y="0"/>
                    </a:cubicBezTo>
                    <a:cubicBezTo>
                      <a:pt x="394" y="0"/>
                      <a:pt x="397" y="3"/>
                      <a:pt x="397" y="6"/>
                    </a:cubicBezTo>
                    <a:cubicBezTo>
                      <a:pt x="397" y="6"/>
                      <a:pt x="397" y="6"/>
                      <a:pt x="397" y="6"/>
                    </a:cubicBezTo>
                    <a:cubicBezTo>
                      <a:pt x="397" y="9"/>
                      <a:pt x="394" y="12"/>
                      <a:pt x="391" y="12"/>
                    </a:cubicBezTo>
                    <a:cubicBezTo>
                      <a:pt x="391" y="12"/>
                      <a:pt x="391" y="12"/>
                      <a:pt x="391" y="12"/>
                    </a:cubicBezTo>
                    <a:cubicBezTo>
                      <a:pt x="387" y="12"/>
                      <a:pt x="385" y="9"/>
                      <a:pt x="385" y="6"/>
                    </a:cubicBezTo>
                    <a:close/>
                    <a:moveTo>
                      <a:pt x="341" y="6"/>
                    </a:moveTo>
                    <a:cubicBezTo>
                      <a:pt x="341" y="3"/>
                      <a:pt x="343" y="0"/>
                      <a:pt x="347" y="0"/>
                    </a:cubicBezTo>
                    <a:cubicBezTo>
                      <a:pt x="347" y="0"/>
                      <a:pt x="347" y="0"/>
                      <a:pt x="347" y="0"/>
                    </a:cubicBezTo>
                    <a:cubicBezTo>
                      <a:pt x="350" y="0"/>
                      <a:pt x="353" y="3"/>
                      <a:pt x="353" y="6"/>
                    </a:cubicBezTo>
                    <a:cubicBezTo>
                      <a:pt x="353" y="6"/>
                      <a:pt x="353" y="6"/>
                      <a:pt x="353" y="6"/>
                    </a:cubicBezTo>
                    <a:cubicBezTo>
                      <a:pt x="353" y="9"/>
                      <a:pt x="350" y="12"/>
                      <a:pt x="347" y="12"/>
                    </a:cubicBezTo>
                    <a:cubicBezTo>
                      <a:pt x="347" y="12"/>
                      <a:pt x="347" y="12"/>
                      <a:pt x="347" y="12"/>
                    </a:cubicBezTo>
                    <a:cubicBezTo>
                      <a:pt x="343" y="12"/>
                      <a:pt x="341" y="9"/>
                      <a:pt x="341" y="6"/>
                    </a:cubicBezTo>
                    <a:close/>
                    <a:moveTo>
                      <a:pt x="297" y="6"/>
                    </a:moveTo>
                    <a:cubicBezTo>
                      <a:pt x="297" y="3"/>
                      <a:pt x="299" y="0"/>
                      <a:pt x="303" y="0"/>
                    </a:cubicBezTo>
                    <a:cubicBezTo>
                      <a:pt x="303" y="0"/>
                      <a:pt x="303" y="0"/>
                      <a:pt x="303" y="0"/>
                    </a:cubicBezTo>
                    <a:cubicBezTo>
                      <a:pt x="306" y="0"/>
                      <a:pt x="309" y="3"/>
                      <a:pt x="309" y="6"/>
                    </a:cubicBezTo>
                    <a:cubicBezTo>
                      <a:pt x="309" y="6"/>
                      <a:pt x="309" y="6"/>
                      <a:pt x="309" y="6"/>
                    </a:cubicBezTo>
                    <a:cubicBezTo>
                      <a:pt x="309" y="9"/>
                      <a:pt x="306" y="12"/>
                      <a:pt x="303" y="12"/>
                    </a:cubicBezTo>
                    <a:cubicBezTo>
                      <a:pt x="303" y="12"/>
                      <a:pt x="303" y="12"/>
                      <a:pt x="303" y="12"/>
                    </a:cubicBezTo>
                    <a:cubicBezTo>
                      <a:pt x="299" y="12"/>
                      <a:pt x="297" y="9"/>
                      <a:pt x="297" y="6"/>
                    </a:cubicBezTo>
                    <a:close/>
                    <a:moveTo>
                      <a:pt x="253" y="6"/>
                    </a:moveTo>
                    <a:cubicBezTo>
                      <a:pt x="253" y="3"/>
                      <a:pt x="255" y="0"/>
                      <a:pt x="259" y="0"/>
                    </a:cubicBezTo>
                    <a:cubicBezTo>
                      <a:pt x="259" y="0"/>
                      <a:pt x="259" y="0"/>
                      <a:pt x="259" y="0"/>
                    </a:cubicBezTo>
                    <a:cubicBezTo>
                      <a:pt x="262" y="0"/>
                      <a:pt x="265" y="3"/>
                      <a:pt x="265" y="6"/>
                    </a:cubicBezTo>
                    <a:cubicBezTo>
                      <a:pt x="265" y="6"/>
                      <a:pt x="265" y="6"/>
                      <a:pt x="265" y="6"/>
                    </a:cubicBezTo>
                    <a:cubicBezTo>
                      <a:pt x="265" y="9"/>
                      <a:pt x="262" y="12"/>
                      <a:pt x="259" y="12"/>
                    </a:cubicBezTo>
                    <a:cubicBezTo>
                      <a:pt x="259" y="12"/>
                      <a:pt x="259" y="12"/>
                      <a:pt x="259" y="12"/>
                    </a:cubicBezTo>
                    <a:cubicBezTo>
                      <a:pt x="255" y="12"/>
                      <a:pt x="253" y="9"/>
                      <a:pt x="253" y="6"/>
                    </a:cubicBezTo>
                    <a:close/>
                    <a:moveTo>
                      <a:pt x="209" y="6"/>
                    </a:moveTo>
                    <a:cubicBezTo>
                      <a:pt x="209" y="3"/>
                      <a:pt x="211" y="0"/>
                      <a:pt x="215" y="0"/>
                    </a:cubicBezTo>
                    <a:cubicBezTo>
                      <a:pt x="215" y="0"/>
                      <a:pt x="215" y="0"/>
                      <a:pt x="215" y="0"/>
                    </a:cubicBezTo>
                    <a:cubicBezTo>
                      <a:pt x="218" y="0"/>
                      <a:pt x="221" y="3"/>
                      <a:pt x="221" y="6"/>
                    </a:cubicBezTo>
                    <a:cubicBezTo>
                      <a:pt x="221" y="6"/>
                      <a:pt x="221" y="6"/>
                      <a:pt x="221" y="6"/>
                    </a:cubicBezTo>
                    <a:cubicBezTo>
                      <a:pt x="221" y="9"/>
                      <a:pt x="218" y="12"/>
                      <a:pt x="215" y="12"/>
                    </a:cubicBezTo>
                    <a:cubicBezTo>
                      <a:pt x="215" y="12"/>
                      <a:pt x="215" y="12"/>
                      <a:pt x="215" y="12"/>
                    </a:cubicBezTo>
                    <a:cubicBezTo>
                      <a:pt x="211" y="12"/>
                      <a:pt x="209" y="9"/>
                      <a:pt x="209" y="6"/>
                    </a:cubicBezTo>
                    <a:close/>
                    <a:moveTo>
                      <a:pt x="165" y="6"/>
                    </a:moveTo>
                    <a:cubicBezTo>
                      <a:pt x="165" y="3"/>
                      <a:pt x="167" y="0"/>
                      <a:pt x="171" y="0"/>
                    </a:cubicBezTo>
                    <a:cubicBezTo>
                      <a:pt x="171" y="0"/>
                      <a:pt x="171" y="0"/>
                      <a:pt x="171" y="0"/>
                    </a:cubicBezTo>
                    <a:cubicBezTo>
                      <a:pt x="174" y="0"/>
                      <a:pt x="177" y="3"/>
                      <a:pt x="177" y="6"/>
                    </a:cubicBezTo>
                    <a:cubicBezTo>
                      <a:pt x="177" y="6"/>
                      <a:pt x="177" y="6"/>
                      <a:pt x="177" y="6"/>
                    </a:cubicBezTo>
                    <a:cubicBezTo>
                      <a:pt x="177" y="9"/>
                      <a:pt x="174" y="12"/>
                      <a:pt x="171" y="12"/>
                    </a:cubicBezTo>
                    <a:cubicBezTo>
                      <a:pt x="171" y="12"/>
                      <a:pt x="171" y="12"/>
                      <a:pt x="171" y="12"/>
                    </a:cubicBezTo>
                    <a:cubicBezTo>
                      <a:pt x="167" y="12"/>
                      <a:pt x="165" y="9"/>
                      <a:pt x="165" y="6"/>
                    </a:cubicBezTo>
                    <a:close/>
                    <a:moveTo>
                      <a:pt x="121" y="6"/>
                    </a:moveTo>
                    <a:cubicBezTo>
                      <a:pt x="121" y="3"/>
                      <a:pt x="123" y="0"/>
                      <a:pt x="127" y="0"/>
                    </a:cubicBezTo>
                    <a:cubicBezTo>
                      <a:pt x="127" y="0"/>
                      <a:pt x="127" y="0"/>
                      <a:pt x="127" y="0"/>
                    </a:cubicBezTo>
                    <a:cubicBezTo>
                      <a:pt x="130" y="0"/>
                      <a:pt x="133" y="3"/>
                      <a:pt x="133" y="6"/>
                    </a:cubicBezTo>
                    <a:cubicBezTo>
                      <a:pt x="133" y="6"/>
                      <a:pt x="133" y="6"/>
                      <a:pt x="133" y="6"/>
                    </a:cubicBezTo>
                    <a:cubicBezTo>
                      <a:pt x="133" y="9"/>
                      <a:pt x="130" y="12"/>
                      <a:pt x="127" y="12"/>
                    </a:cubicBezTo>
                    <a:cubicBezTo>
                      <a:pt x="127" y="12"/>
                      <a:pt x="127" y="12"/>
                      <a:pt x="127" y="12"/>
                    </a:cubicBezTo>
                    <a:cubicBezTo>
                      <a:pt x="123" y="12"/>
                      <a:pt x="121" y="9"/>
                      <a:pt x="121" y="6"/>
                    </a:cubicBezTo>
                    <a:close/>
                    <a:moveTo>
                      <a:pt x="77" y="6"/>
                    </a:moveTo>
                    <a:cubicBezTo>
                      <a:pt x="77" y="3"/>
                      <a:pt x="79" y="0"/>
                      <a:pt x="83" y="0"/>
                    </a:cubicBezTo>
                    <a:cubicBezTo>
                      <a:pt x="83" y="0"/>
                      <a:pt x="83" y="0"/>
                      <a:pt x="83" y="0"/>
                    </a:cubicBezTo>
                    <a:cubicBezTo>
                      <a:pt x="86" y="0"/>
                      <a:pt x="89" y="3"/>
                      <a:pt x="89" y="6"/>
                    </a:cubicBezTo>
                    <a:cubicBezTo>
                      <a:pt x="89" y="6"/>
                      <a:pt x="89" y="6"/>
                      <a:pt x="89" y="6"/>
                    </a:cubicBezTo>
                    <a:cubicBezTo>
                      <a:pt x="89" y="9"/>
                      <a:pt x="86" y="12"/>
                      <a:pt x="83" y="12"/>
                    </a:cubicBezTo>
                    <a:cubicBezTo>
                      <a:pt x="83" y="12"/>
                      <a:pt x="83" y="12"/>
                      <a:pt x="83" y="12"/>
                    </a:cubicBezTo>
                    <a:cubicBezTo>
                      <a:pt x="79" y="12"/>
                      <a:pt x="77" y="9"/>
                      <a:pt x="77" y="6"/>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2" name="Freeform 328">
                <a:extLst>
                  <a:ext uri="{FF2B5EF4-FFF2-40B4-BE49-F238E27FC236}">
                    <a16:creationId xmlns:a16="http://schemas.microsoft.com/office/drawing/2014/main" id="{D4656644-E884-4952-A07F-703BFD77CC8E}"/>
                  </a:ext>
                </a:extLst>
              </p:cNvPr>
              <p:cNvSpPr>
                <a:spLocks noEditPoints="1"/>
              </p:cNvSpPr>
              <p:nvPr/>
            </p:nvSpPr>
            <p:spPr bwMode="auto">
              <a:xfrm>
                <a:off x="914400" y="5424488"/>
                <a:ext cx="3656013" cy="236538"/>
              </a:xfrm>
              <a:custGeom>
                <a:avLst/>
                <a:gdLst>
                  <a:gd name="T0" fmla="*/ 874 w 880"/>
                  <a:gd name="T1" fmla="*/ 45 h 57"/>
                  <a:gd name="T2" fmla="*/ 874 w 880"/>
                  <a:gd name="T3" fmla="*/ 57 h 57"/>
                  <a:gd name="T4" fmla="*/ 824 w 880"/>
                  <a:gd name="T5" fmla="*/ 51 h 57"/>
                  <a:gd name="T6" fmla="*/ 836 w 880"/>
                  <a:gd name="T7" fmla="*/ 51 h 57"/>
                  <a:gd name="T8" fmla="*/ 830 w 880"/>
                  <a:gd name="T9" fmla="*/ 57 h 57"/>
                  <a:gd name="T10" fmla="*/ 786 w 880"/>
                  <a:gd name="T11" fmla="*/ 45 h 57"/>
                  <a:gd name="T12" fmla="*/ 792 w 880"/>
                  <a:gd name="T13" fmla="*/ 51 h 57"/>
                  <a:gd name="T14" fmla="*/ 780 w 880"/>
                  <a:gd name="T15" fmla="*/ 51 h 57"/>
                  <a:gd name="T16" fmla="*/ 742 w 880"/>
                  <a:gd name="T17" fmla="*/ 45 h 57"/>
                  <a:gd name="T18" fmla="*/ 742 w 880"/>
                  <a:gd name="T19" fmla="*/ 57 h 57"/>
                  <a:gd name="T20" fmla="*/ 692 w 880"/>
                  <a:gd name="T21" fmla="*/ 51 h 57"/>
                  <a:gd name="T22" fmla="*/ 704 w 880"/>
                  <a:gd name="T23" fmla="*/ 51 h 57"/>
                  <a:gd name="T24" fmla="*/ 698 w 880"/>
                  <a:gd name="T25" fmla="*/ 57 h 57"/>
                  <a:gd name="T26" fmla="*/ 654 w 880"/>
                  <a:gd name="T27" fmla="*/ 45 h 57"/>
                  <a:gd name="T28" fmla="*/ 660 w 880"/>
                  <a:gd name="T29" fmla="*/ 51 h 57"/>
                  <a:gd name="T30" fmla="*/ 648 w 880"/>
                  <a:gd name="T31" fmla="*/ 51 h 57"/>
                  <a:gd name="T32" fmla="*/ 610 w 880"/>
                  <a:gd name="T33" fmla="*/ 45 h 57"/>
                  <a:gd name="T34" fmla="*/ 610 w 880"/>
                  <a:gd name="T35" fmla="*/ 57 h 57"/>
                  <a:gd name="T36" fmla="*/ 560 w 880"/>
                  <a:gd name="T37" fmla="*/ 51 h 57"/>
                  <a:gd name="T38" fmla="*/ 572 w 880"/>
                  <a:gd name="T39" fmla="*/ 51 h 57"/>
                  <a:gd name="T40" fmla="*/ 566 w 880"/>
                  <a:gd name="T41" fmla="*/ 57 h 57"/>
                  <a:gd name="T42" fmla="*/ 522 w 880"/>
                  <a:gd name="T43" fmla="*/ 45 h 57"/>
                  <a:gd name="T44" fmla="*/ 528 w 880"/>
                  <a:gd name="T45" fmla="*/ 51 h 57"/>
                  <a:gd name="T46" fmla="*/ 516 w 880"/>
                  <a:gd name="T47" fmla="*/ 51 h 57"/>
                  <a:gd name="T48" fmla="*/ 478 w 880"/>
                  <a:gd name="T49" fmla="*/ 45 h 57"/>
                  <a:gd name="T50" fmla="*/ 478 w 880"/>
                  <a:gd name="T51" fmla="*/ 57 h 57"/>
                  <a:gd name="T52" fmla="*/ 428 w 880"/>
                  <a:gd name="T53" fmla="*/ 51 h 57"/>
                  <a:gd name="T54" fmla="*/ 440 w 880"/>
                  <a:gd name="T55" fmla="*/ 51 h 57"/>
                  <a:gd name="T56" fmla="*/ 434 w 880"/>
                  <a:gd name="T57" fmla="*/ 57 h 57"/>
                  <a:gd name="T58" fmla="*/ 390 w 880"/>
                  <a:gd name="T59" fmla="*/ 45 h 57"/>
                  <a:gd name="T60" fmla="*/ 396 w 880"/>
                  <a:gd name="T61" fmla="*/ 51 h 57"/>
                  <a:gd name="T62" fmla="*/ 384 w 880"/>
                  <a:gd name="T63" fmla="*/ 51 h 57"/>
                  <a:gd name="T64" fmla="*/ 346 w 880"/>
                  <a:gd name="T65" fmla="*/ 45 h 57"/>
                  <a:gd name="T66" fmla="*/ 346 w 880"/>
                  <a:gd name="T67" fmla="*/ 57 h 57"/>
                  <a:gd name="T68" fmla="*/ 296 w 880"/>
                  <a:gd name="T69" fmla="*/ 51 h 57"/>
                  <a:gd name="T70" fmla="*/ 308 w 880"/>
                  <a:gd name="T71" fmla="*/ 51 h 57"/>
                  <a:gd name="T72" fmla="*/ 302 w 880"/>
                  <a:gd name="T73" fmla="*/ 57 h 57"/>
                  <a:gd name="T74" fmla="*/ 258 w 880"/>
                  <a:gd name="T75" fmla="*/ 45 h 57"/>
                  <a:gd name="T76" fmla="*/ 264 w 880"/>
                  <a:gd name="T77" fmla="*/ 51 h 57"/>
                  <a:gd name="T78" fmla="*/ 252 w 880"/>
                  <a:gd name="T79" fmla="*/ 51 h 57"/>
                  <a:gd name="T80" fmla="*/ 214 w 880"/>
                  <a:gd name="T81" fmla="*/ 45 h 57"/>
                  <a:gd name="T82" fmla="*/ 214 w 880"/>
                  <a:gd name="T83" fmla="*/ 57 h 57"/>
                  <a:gd name="T84" fmla="*/ 164 w 880"/>
                  <a:gd name="T85" fmla="*/ 51 h 57"/>
                  <a:gd name="T86" fmla="*/ 176 w 880"/>
                  <a:gd name="T87" fmla="*/ 51 h 57"/>
                  <a:gd name="T88" fmla="*/ 170 w 880"/>
                  <a:gd name="T89" fmla="*/ 57 h 57"/>
                  <a:gd name="T90" fmla="*/ 126 w 880"/>
                  <a:gd name="T91" fmla="*/ 45 h 57"/>
                  <a:gd name="T92" fmla="*/ 132 w 880"/>
                  <a:gd name="T93" fmla="*/ 51 h 57"/>
                  <a:gd name="T94" fmla="*/ 120 w 880"/>
                  <a:gd name="T95" fmla="*/ 51 h 57"/>
                  <a:gd name="T96" fmla="*/ 82 w 880"/>
                  <a:gd name="T97" fmla="*/ 45 h 57"/>
                  <a:gd name="T98" fmla="*/ 82 w 880"/>
                  <a:gd name="T99" fmla="*/ 57 h 57"/>
                  <a:gd name="T100" fmla="*/ 41 w 880"/>
                  <a:gd name="T101" fmla="*/ 35 h 57"/>
                  <a:gd name="T102" fmla="*/ 47 w 880"/>
                  <a:gd name="T103" fmla="*/ 24 h 57"/>
                  <a:gd name="T104" fmla="*/ 49 w 880"/>
                  <a:gd name="T105" fmla="*/ 33 h 57"/>
                  <a:gd name="T106" fmla="*/ 41 w 880"/>
                  <a:gd name="T107" fmla="*/ 35 h 57"/>
                  <a:gd name="T108" fmla="*/ 1 w 880"/>
                  <a:gd name="T109" fmla="*/ 4 h 57"/>
                  <a:gd name="T110" fmla="*/ 12 w 880"/>
                  <a:gd name="T111" fmla="*/ 10 h 57"/>
                  <a:gd name="T112" fmla="*/ 6 w 880"/>
                  <a:gd name="T113"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0" h="57">
                    <a:moveTo>
                      <a:pt x="868" y="51"/>
                    </a:moveTo>
                    <a:cubicBezTo>
                      <a:pt x="868" y="48"/>
                      <a:pt x="871" y="45"/>
                      <a:pt x="874" y="45"/>
                    </a:cubicBezTo>
                    <a:cubicBezTo>
                      <a:pt x="874" y="45"/>
                      <a:pt x="874" y="45"/>
                      <a:pt x="874" y="45"/>
                    </a:cubicBezTo>
                    <a:cubicBezTo>
                      <a:pt x="877" y="45"/>
                      <a:pt x="880" y="48"/>
                      <a:pt x="880" y="51"/>
                    </a:cubicBezTo>
                    <a:cubicBezTo>
                      <a:pt x="880" y="51"/>
                      <a:pt x="880" y="51"/>
                      <a:pt x="880" y="51"/>
                    </a:cubicBezTo>
                    <a:cubicBezTo>
                      <a:pt x="880" y="54"/>
                      <a:pt x="877" y="57"/>
                      <a:pt x="874" y="57"/>
                    </a:cubicBezTo>
                    <a:cubicBezTo>
                      <a:pt x="874" y="57"/>
                      <a:pt x="874" y="57"/>
                      <a:pt x="874" y="57"/>
                    </a:cubicBezTo>
                    <a:cubicBezTo>
                      <a:pt x="871" y="57"/>
                      <a:pt x="868" y="54"/>
                      <a:pt x="868" y="51"/>
                    </a:cubicBezTo>
                    <a:close/>
                    <a:moveTo>
                      <a:pt x="824" y="51"/>
                    </a:moveTo>
                    <a:cubicBezTo>
                      <a:pt x="824" y="48"/>
                      <a:pt x="827" y="45"/>
                      <a:pt x="830" y="45"/>
                    </a:cubicBezTo>
                    <a:cubicBezTo>
                      <a:pt x="830" y="45"/>
                      <a:pt x="830" y="45"/>
                      <a:pt x="830" y="45"/>
                    </a:cubicBezTo>
                    <a:cubicBezTo>
                      <a:pt x="833" y="45"/>
                      <a:pt x="836" y="48"/>
                      <a:pt x="836" y="51"/>
                    </a:cubicBezTo>
                    <a:cubicBezTo>
                      <a:pt x="836" y="51"/>
                      <a:pt x="836" y="51"/>
                      <a:pt x="836" y="51"/>
                    </a:cubicBezTo>
                    <a:cubicBezTo>
                      <a:pt x="836" y="54"/>
                      <a:pt x="833" y="57"/>
                      <a:pt x="830" y="57"/>
                    </a:cubicBezTo>
                    <a:cubicBezTo>
                      <a:pt x="830" y="57"/>
                      <a:pt x="830" y="57"/>
                      <a:pt x="830" y="57"/>
                    </a:cubicBezTo>
                    <a:cubicBezTo>
                      <a:pt x="827" y="57"/>
                      <a:pt x="824" y="54"/>
                      <a:pt x="824" y="51"/>
                    </a:cubicBezTo>
                    <a:close/>
                    <a:moveTo>
                      <a:pt x="780" y="51"/>
                    </a:moveTo>
                    <a:cubicBezTo>
                      <a:pt x="780" y="48"/>
                      <a:pt x="783" y="45"/>
                      <a:pt x="786" y="45"/>
                    </a:cubicBezTo>
                    <a:cubicBezTo>
                      <a:pt x="786" y="45"/>
                      <a:pt x="786" y="45"/>
                      <a:pt x="786" y="45"/>
                    </a:cubicBezTo>
                    <a:cubicBezTo>
                      <a:pt x="789" y="45"/>
                      <a:pt x="792" y="48"/>
                      <a:pt x="792" y="51"/>
                    </a:cubicBezTo>
                    <a:cubicBezTo>
                      <a:pt x="792" y="51"/>
                      <a:pt x="792" y="51"/>
                      <a:pt x="792" y="51"/>
                    </a:cubicBezTo>
                    <a:cubicBezTo>
                      <a:pt x="792" y="54"/>
                      <a:pt x="789" y="57"/>
                      <a:pt x="786" y="57"/>
                    </a:cubicBezTo>
                    <a:cubicBezTo>
                      <a:pt x="786" y="57"/>
                      <a:pt x="786" y="57"/>
                      <a:pt x="786" y="57"/>
                    </a:cubicBezTo>
                    <a:cubicBezTo>
                      <a:pt x="783" y="57"/>
                      <a:pt x="780" y="54"/>
                      <a:pt x="780" y="51"/>
                    </a:cubicBezTo>
                    <a:close/>
                    <a:moveTo>
                      <a:pt x="736" y="51"/>
                    </a:moveTo>
                    <a:cubicBezTo>
                      <a:pt x="736" y="48"/>
                      <a:pt x="739" y="45"/>
                      <a:pt x="742" y="45"/>
                    </a:cubicBezTo>
                    <a:cubicBezTo>
                      <a:pt x="742" y="45"/>
                      <a:pt x="742" y="45"/>
                      <a:pt x="742" y="45"/>
                    </a:cubicBezTo>
                    <a:cubicBezTo>
                      <a:pt x="745" y="45"/>
                      <a:pt x="748" y="48"/>
                      <a:pt x="748" y="51"/>
                    </a:cubicBezTo>
                    <a:cubicBezTo>
                      <a:pt x="748" y="51"/>
                      <a:pt x="748" y="51"/>
                      <a:pt x="748" y="51"/>
                    </a:cubicBezTo>
                    <a:cubicBezTo>
                      <a:pt x="748" y="54"/>
                      <a:pt x="745" y="57"/>
                      <a:pt x="742" y="57"/>
                    </a:cubicBezTo>
                    <a:cubicBezTo>
                      <a:pt x="742" y="57"/>
                      <a:pt x="742" y="57"/>
                      <a:pt x="742" y="57"/>
                    </a:cubicBezTo>
                    <a:cubicBezTo>
                      <a:pt x="739" y="57"/>
                      <a:pt x="736" y="54"/>
                      <a:pt x="736" y="51"/>
                    </a:cubicBezTo>
                    <a:close/>
                    <a:moveTo>
                      <a:pt x="692" y="51"/>
                    </a:moveTo>
                    <a:cubicBezTo>
                      <a:pt x="692" y="48"/>
                      <a:pt x="695" y="45"/>
                      <a:pt x="698" y="45"/>
                    </a:cubicBezTo>
                    <a:cubicBezTo>
                      <a:pt x="698" y="45"/>
                      <a:pt x="698" y="45"/>
                      <a:pt x="698" y="45"/>
                    </a:cubicBezTo>
                    <a:cubicBezTo>
                      <a:pt x="701" y="45"/>
                      <a:pt x="704" y="48"/>
                      <a:pt x="704" y="51"/>
                    </a:cubicBezTo>
                    <a:cubicBezTo>
                      <a:pt x="704" y="51"/>
                      <a:pt x="704" y="51"/>
                      <a:pt x="704" y="51"/>
                    </a:cubicBezTo>
                    <a:cubicBezTo>
                      <a:pt x="704" y="54"/>
                      <a:pt x="701" y="57"/>
                      <a:pt x="698" y="57"/>
                    </a:cubicBezTo>
                    <a:cubicBezTo>
                      <a:pt x="698" y="57"/>
                      <a:pt x="698" y="57"/>
                      <a:pt x="698" y="57"/>
                    </a:cubicBezTo>
                    <a:cubicBezTo>
                      <a:pt x="695" y="57"/>
                      <a:pt x="692" y="54"/>
                      <a:pt x="692" y="51"/>
                    </a:cubicBezTo>
                    <a:close/>
                    <a:moveTo>
                      <a:pt x="648" y="51"/>
                    </a:moveTo>
                    <a:cubicBezTo>
                      <a:pt x="648" y="48"/>
                      <a:pt x="651" y="45"/>
                      <a:pt x="654" y="45"/>
                    </a:cubicBezTo>
                    <a:cubicBezTo>
                      <a:pt x="654" y="45"/>
                      <a:pt x="654" y="45"/>
                      <a:pt x="654" y="45"/>
                    </a:cubicBezTo>
                    <a:cubicBezTo>
                      <a:pt x="657" y="45"/>
                      <a:pt x="660" y="48"/>
                      <a:pt x="660" y="51"/>
                    </a:cubicBezTo>
                    <a:cubicBezTo>
                      <a:pt x="660" y="51"/>
                      <a:pt x="660" y="51"/>
                      <a:pt x="660" y="51"/>
                    </a:cubicBezTo>
                    <a:cubicBezTo>
                      <a:pt x="660" y="54"/>
                      <a:pt x="657" y="57"/>
                      <a:pt x="654" y="57"/>
                    </a:cubicBezTo>
                    <a:cubicBezTo>
                      <a:pt x="654" y="57"/>
                      <a:pt x="654" y="57"/>
                      <a:pt x="654" y="57"/>
                    </a:cubicBezTo>
                    <a:cubicBezTo>
                      <a:pt x="651" y="57"/>
                      <a:pt x="648" y="54"/>
                      <a:pt x="648" y="51"/>
                    </a:cubicBezTo>
                    <a:close/>
                    <a:moveTo>
                      <a:pt x="604" y="51"/>
                    </a:moveTo>
                    <a:cubicBezTo>
                      <a:pt x="604" y="48"/>
                      <a:pt x="607" y="45"/>
                      <a:pt x="610" y="45"/>
                    </a:cubicBezTo>
                    <a:cubicBezTo>
                      <a:pt x="610" y="45"/>
                      <a:pt x="610" y="45"/>
                      <a:pt x="610" y="45"/>
                    </a:cubicBezTo>
                    <a:cubicBezTo>
                      <a:pt x="613" y="45"/>
                      <a:pt x="616" y="48"/>
                      <a:pt x="616" y="51"/>
                    </a:cubicBezTo>
                    <a:cubicBezTo>
                      <a:pt x="616" y="51"/>
                      <a:pt x="616" y="51"/>
                      <a:pt x="616" y="51"/>
                    </a:cubicBezTo>
                    <a:cubicBezTo>
                      <a:pt x="616" y="54"/>
                      <a:pt x="613" y="57"/>
                      <a:pt x="610" y="57"/>
                    </a:cubicBezTo>
                    <a:cubicBezTo>
                      <a:pt x="610" y="57"/>
                      <a:pt x="610" y="57"/>
                      <a:pt x="610" y="57"/>
                    </a:cubicBezTo>
                    <a:cubicBezTo>
                      <a:pt x="607" y="57"/>
                      <a:pt x="604" y="54"/>
                      <a:pt x="604" y="51"/>
                    </a:cubicBezTo>
                    <a:close/>
                    <a:moveTo>
                      <a:pt x="560" y="51"/>
                    </a:moveTo>
                    <a:cubicBezTo>
                      <a:pt x="560" y="48"/>
                      <a:pt x="563" y="45"/>
                      <a:pt x="566" y="45"/>
                    </a:cubicBezTo>
                    <a:cubicBezTo>
                      <a:pt x="566" y="45"/>
                      <a:pt x="566" y="45"/>
                      <a:pt x="566" y="45"/>
                    </a:cubicBezTo>
                    <a:cubicBezTo>
                      <a:pt x="569" y="45"/>
                      <a:pt x="572" y="48"/>
                      <a:pt x="572" y="51"/>
                    </a:cubicBezTo>
                    <a:cubicBezTo>
                      <a:pt x="572" y="51"/>
                      <a:pt x="572" y="51"/>
                      <a:pt x="572" y="51"/>
                    </a:cubicBezTo>
                    <a:cubicBezTo>
                      <a:pt x="572" y="54"/>
                      <a:pt x="569" y="57"/>
                      <a:pt x="566" y="57"/>
                    </a:cubicBezTo>
                    <a:cubicBezTo>
                      <a:pt x="566" y="57"/>
                      <a:pt x="566" y="57"/>
                      <a:pt x="566" y="57"/>
                    </a:cubicBezTo>
                    <a:cubicBezTo>
                      <a:pt x="563" y="57"/>
                      <a:pt x="560" y="54"/>
                      <a:pt x="560" y="51"/>
                    </a:cubicBezTo>
                    <a:close/>
                    <a:moveTo>
                      <a:pt x="516" y="51"/>
                    </a:moveTo>
                    <a:cubicBezTo>
                      <a:pt x="516" y="48"/>
                      <a:pt x="519" y="45"/>
                      <a:pt x="522" y="45"/>
                    </a:cubicBezTo>
                    <a:cubicBezTo>
                      <a:pt x="522" y="45"/>
                      <a:pt x="522" y="45"/>
                      <a:pt x="522" y="45"/>
                    </a:cubicBezTo>
                    <a:cubicBezTo>
                      <a:pt x="525" y="45"/>
                      <a:pt x="528" y="48"/>
                      <a:pt x="528" y="51"/>
                    </a:cubicBezTo>
                    <a:cubicBezTo>
                      <a:pt x="528" y="51"/>
                      <a:pt x="528" y="51"/>
                      <a:pt x="528" y="51"/>
                    </a:cubicBezTo>
                    <a:cubicBezTo>
                      <a:pt x="528" y="54"/>
                      <a:pt x="525" y="57"/>
                      <a:pt x="522" y="57"/>
                    </a:cubicBezTo>
                    <a:cubicBezTo>
                      <a:pt x="522" y="57"/>
                      <a:pt x="522" y="57"/>
                      <a:pt x="522" y="57"/>
                    </a:cubicBezTo>
                    <a:cubicBezTo>
                      <a:pt x="519" y="57"/>
                      <a:pt x="516" y="54"/>
                      <a:pt x="516" y="51"/>
                    </a:cubicBezTo>
                    <a:close/>
                    <a:moveTo>
                      <a:pt x="472" y="51"/>
                    </a:moveTo>
                    <a:cubicBezTo>
                      <a:pt x="472" y="48"/>
                      <a:pt x="475" y="45"/>
                      <a:pt x="478" y="45"/>
                    </a:cubicBezTo>
                    <a:cubicBezTo>
                      <a:pt x="478" y="45"/>
                      <a:pt x="478" y="45"/>
                      <a:pt x="478" y="45"/>
                    </a:cubicBezTo>
                    <a:cubicBezTo>
                      <a:pt x="481" y="45"/>
                      <a:pt x="484" y="48"/>
                      <a:pt x="484" y="51"/>
                    </a:cubicBezTo>
                    <a:cubicBezTo>
                      <a:pt x="484" y="51"/>
                      <a:pt x="484" y="51"/>
                      <a:pt x="484" y="51"/>
                    </a:cubicBezTo>
                    <a:cubicBezTo>
                      <a:pt x="484" y="54"/>
                      <a:pt x="481" y="57"/>
                      <a:pt x="478" y="57"/>
                    </a:cubicBezTo>
                    <a:cubicBezTo>
                      <a:pt x="478" y="57"/>
                      <a:pt x="478" y="57"/>
                      <a:pt x="478" y="57"/>
                    </a:cubicBezTo>
                    <a:cubicBezTo>
                      <a:pt x="475" y="57"/>
                      <a:pt x="472" y="54"/>
                      <a:pt x="472" y="51"/>
                    </a:cubicBezTo>
                    <a:close/>
                    <a:moveTo>
                      <a:pt x="428" y="51"/>
                    </a:moveTo>
                    <a:cubicBezTo>
                      <a:pt x="428" y="48"/>
                      <a:pt x="431" y="45"/>
                      <a:pt x="434" y="45"/>
                    </a:cubicBezTo>
                    <a:cubicBezTo>
                      <a:pt x="434" y="45"/>
                      <a:pt x="434" y="45"/>
                      <a:pt x="434" y="45"/>
                    </a:cubicBezTo>
                    <a:cubicBezTo>
                      <a:pt x="437" y="45"/>
                      <a:pt x="440" y="48"/>
                      <a:pt x="440" y="51"/>
                    </a:cubicBezTo>
                    <a:cubicBezTo>
                      <a:pt x="440" y="51"/>
                      <a:pt x="440" y="51"/>
                      <a:pt x="440" y="51"/>
                    </a:cubicBezTo>
                    <a:cubicBezTo>
                      <a:pt x="440" y="54"/>
                      <a:pt x="437" y="57"/>
                      <a:pt x="434" y="57"/>
                    </a:cubicBezTo>
                    <a:cubicBezTo>
                      <a:pt x="434" y="57"/>
                      <a:pt x="434" y="57"/>
                      <a:pt x="434" y="57"/>
                    </a:cubicBezTo>
                    <a:cubicBezTo>
                      <a:pt x="431" y="57"/>
                      <a:pt x="428" y="54"/>
                      <a:pt x="428" y="51"/>
                    </a:cubicBezTo>
                    <a:close/>
                    <a:moveTo>
                      <a:pt x="384" y="51"/>
                    </a:moveTo>
                    <a:cubicBezTo>
                      <a:pt x="384" y="48"/>
                      <a:pt x="387" y="45"/>
                      <a:pt x="390" y="45"/>
                    </a:cubicBezTo>
                    <a:cubicBezTo>
                      <a:pt x="390" y="45"/>
                      <a:pt x="390" y="45"/>
                      <a:pt x="390" y="45"/>
                    </a:cubicBezTo>
                    <a:cubicBezTo>
                      <a:pt x="393" y="45"/>
                      <a:pt x="396" y="48"/>
                      <a:pt x="396" y="51"/>
                    </a:cubicBezTo>
                    <a:cubicBezTo>
                      <a:pt x="396" y="51"/>
                      <a:pt x="396" y="51"/>
                      <a:pt x="396" y="51"/>
                    </a:cubicBezTo>
                    <a:cubicBezTo>
                      <a:pt x="396" y="54"/>
                      <a:pt x="393" y="57"/>
                      <a:pt x="390" y="57"/>
                    </a:cubicBezTo>
                    <a:cubicBezTo>
                      <a:pt x="390" y="57"/>
                      <a:pt x="390" y="57"/>
                      <a:pt x="390" y="57"/>
                    </a:cubicBezTo>
                    <a:cubicBezTo>
                      <a:pt x="387" y="57"/>
                      <a:pt x="384" y="54"/>
                      <a:pt x="384" y="51"/>
                    </a:cubicBezTo>
                    <a:close/>
                    <a:moveTo>
                      <a:pt x="340" y="51"/>
                    </a:moveTo>
                    <a:cubicBezTo>
                      <a:pt x="340" y="48"/>
                      <a:pt x="343" y="45"/>
                      <a:pt x="346" y="45"/>
                    </a:cubicBezTo>
                    <a:cubicBezTo>
                      <a:pt x="346" y="45"/>
                      <a:pt x="346" y="45"/>
                      <a:pt x="346" y="45"/>
                    </a:cubicBezTo>
                    <a:cubicBezTo>
                      <a:pt x="349" y="45"/>
                      <a:pt x="352" y="48"/>
                      <a:pt x="352" y="51"/>
                    </a:cubicBezTo>
                    <a:cubicBezTo>
                      <a:pt x="352" y="51"/>
                      <a:pt x="352" y="51"/>
                      <a:pt x="352" y="51"/>
                    </a:cubicBezTo>
                    <a:cubicBezTo>
                      <a:pt x="352" y="54"/>
                      <a:pt x="349" y="57"/>
                      <a:pt x="346" y="57"/>
                    </a:cubicBezTo>
                    <a:cubicBezTo>
                      <a:pt x="346" y="57"/>
                      <a:pt x="346" y="57"/>
                      <a:pt x="346" y="57"/>
                    </a:cubicBezTo>
                    <a:cubicBezTo>
                      <a:pt x="343" y="57"/>
                      <a:pt x="340" y="54"/>
                      <a:pt x="340" y="51"/>
                    </a:cubicBezTo>
                    <a:close/>
                    <a:moveTo>
                      <a:pt x="296" y="51"/>
                    </a:moveTo>
                    <a:cubicBezTo>
                      <a:pt x="296" y="48"/>
                      <a:pt x="299" y="45"/>
                      <a:pt x="302" y="45"/>
                    </a:cubicBezTo>
                    <a:cubicBezTo>
                      <a:pt x="302" y="45"/>
                      <a:pt x="302" y="45"/>
                      <a:pt x="302" y="45"/>
                    </a:cubicBezTo>
                    <a:cubicBezTo>
                      <a:pt x="305" y="45"/>
                      <a:pt x="308" y="48"/>
                      <a:pt x="308" y="51"/>
                    </a:cubicBezTo>
                    <a:cubicBezTo>
                      <a:pt x="308" y="51"/>
                      <a:pt x="308" y="51"/>
                      <a:pt x="308" y="51"/>
                    </a:cubicBezTo>
                    <a:cubicBezTo>
                      <a:pt x="308" y="54"/>
                      <a:pt x="305" y="57"/>
                      <a:pt x="302" y="57"/>
                    </a:cubicBezTo>
                    <a:cubicBezTo>
                      <a:pt x="302" y="57"/>
                      <a:pt x="302" y="57"/>
                      <a:pt x="302" y="57"/>
                    </a:cubicBezTo>
                    <a:cubicBezTo>
                      <a:pt x="299" y="57"/>
                      <a:pt x="296" y="54"/>
                      <a:pt x="296" y="51"/>
                    </a:cubicBezTo>
                    <a:close/>
                    <a:moveTo>
                      <a:pt x="252" y="51"/>
                    </a:moveTo>
                    <a:cubicBezTo>
                      <a:pt x="252" y="48"/>
                      <a:pt x="255" y="45"/>
                      <a:pt x="258" y="45"/>
                    </a:cubicBezTo>
                    <a:cubicBezTo>
                      <a:pt x="258" y="45"/>
                      <a:pt x="258" y="45"/>
                      <a:pt x="258" y="45"/>
                    </a:cubicBezTo>
                    <a:cubicBezTo>
                      <a:pt x="261" y="45"/>
                      <a:pt x="264" y="48"/>
                      <a:pt x="264" y="51"/>
                    </a:cubicBezTo>
                    <a:cubicBezTo>
                      <a:pt x="264" y="51"/>
                      <a:pt x="264" y="51"/>
                      <a:pt x="264" y="51"/>
                    </a:cubicBezTo>
                    <a:cubicBezTo>
                      <a:pt x="264" y="54"/>
                      <a:pt x="261" y="57"/>
                      <a:pt x="258" y="57"/>
                    </a:cubicBezTo>
                    <a:cubicBezTo>
                      <a:pt x="258" y="57"/>
                      <a:pt x="258" y="57"/>
                      <a:pt x="258" y="57"/>
                    </a:cubicBezTo>
                    <a:cubicBezTo>
                      <a:pt x="255" y="57"/>
                      <a:pt x="252" y="54"/>
                      <a:pt x="252" y="51"/>
                    </a:cubicBezTo>
                    <a:close/>
                    <a:moveTo>
                      <a:pt x="208" y="51"/>
                    </a:moveTo>
                    <a:cubicBezTo>
                      <a:pt x="208" y="48"/>
                      <a:pt x="211" y="45"/>
                      <a:pt x="214" y="45"/>
                    </a:cubicBezTo>
                    <a:cubicBezTo>
                      <a:pt x="214" y="45"/>
                      <a:pt x="214" y="45"/>
                      <a:pt x="214" y="45"/>
                    </a:cubicBezTo>
                    <a:cubicBezTo>
                      <a:pt x="217" y="45"/>
                      <a:pt x="220" y="48"/>
                      <a:pt x="220" y="51"/>
                    </a:cubicBezTo>
                    <a:cubicBezTo>
                      <a:pt x="220" y="51"/>
                      <a:pt x="220" y="51"/>
                      <a:pt x="220" y="51"/>
                    </a:cubicBezTo>
                    <a:cubicBezTo>
                      <a:pt x="220" y="54"/>
                      <a:pt x="217" y="57"/>
                      <a:pt x="214" y="57"/>
                    </a:cubicBezTo>
                    <a:cubicBezTo>
                      <a:pt x="214" y="57"/>
                      <a:pt x="214" y="57"/>
                      <a:pt x="214" y="57"/>
                    </a:cubicBezTo>
                    <a:cubicBezTo>
                      <a:pt x="211" y="57"/>
                      <a:pt x="208" y="54"/>
                      <a:pt x="208" y="51"/>
                    </a:cubicBezTo>
                    <a:close/>
                    <a:moveTo>
                      <a:pt x="164" y="51"/>
                    </a:moveTo>
                    <a:cubicBezTo>
                      <a:pt x="164" y="48"/>
                      <a:pt x="167" y="45"/>
                      <a:pt x="170" y="45"/>
                    </a:cubicBezTo>
                    <a:cubicBezTo>
                      <a:pt x="170" y="45"/>
                      <a:pt x="170" y="45"/>
                      <a:pt x="170" y="45"/>
                    </a:cubicBezTo>
                    <a:cubicBezTo>
                      <a:pt x="173" y="45"/>
                      <a:pt x="176" y="48"/>
                      <a:pt x="176" y="51"/>
                    </a:cubicBezTo>
                    <a:cubicBezTo>
                      <a:pt x="176" y="51"/>
                      <a:pt x="176" y="51"/>
                      <a:pt x="176" y="51"/>
                    </a:cubicBezTo>
                    <a:cubicBezTo>
                      <a:pt x="176" y="54"/>
                      <a:pt x="173" y="57"/>
                      <a:pt x="170" y="57"/>
                    </a:cubicBezTo>
                    <a:cubicBezTo>
                      <a:pt x="170" y="57"/>
                      <a:pt x="170" y="57"/>
                      <a:pt x="170" y="57"/>
                    </a:cubicBezTo>
                    <a:cubicBezTo>
                      <a:pt x="167" y="57"/>
                      <a:pt x="164" y="54"/>
                      <a:pt x="164" y="51"/>
                    </a:cubicBezTo>
                    <a:close/>
                    <a:moveTo>
                      <a:pt x="120" y="51"/>
                    </a:moveTo>
                    <a:cubicBezTo>
                      <a:pt x="120" y="48"/>
                      <a:pt x="123" y="45"/>
                      <a:pt x="126" y="45"/>
                    </a:cubicBezTo>
                    <a:cubicBezTo>
                      <a:pt x="126" y="45"/>
                      <a:pt x="126" y="45"/>
                      <a:pt x="126" y="45"/>
                    </a:cubicBezTo>
                    <a:cubicBezTo>
                      <a:pt x="129" y="45"/>
                      <a:pt x="132" y="48"/>
                      <a:pt x="132" y="51"/>
                    </a:cubicBezTo>
                    <a:cubicBezTo>
                      <a:pt x="132" y="51"/>
                      <a:pt x="132" y="51"/>
                      <a:pt x="132" y="51"/>
                    </a:cubicBezTo>
                    <a:cubicBezTo>
                      <a:pt x="132" y="54"/>
                      <a:pt x="129" y="57"/>
                      <a:pt x="126" y="57"/>
                    </a:cubicBezTo>
                    <a:cubicBezTo>
                      <a:pt x="126" y="57"/>
                      <a:pt x="126" y="57"/>
                      <a:pt x="126" y="57"/>
                    </a:cubicBezTo>
                    <a:cubicBezTo>
                      <a:pt x="123" y="57"/>
                      <a:pt x="120" y="54"/>
                      <a:pt x="120" y="51"/>
                    </a:cubicBezTo>
                    <a:close/>
                    <a:moveTo>
                      <a:pt x="76" y="51"/>
                    </a:moveTo>
                    <a:cubicBezTo>
                      <a:pt x="76" y="48"/>
                      <a:pt x="79" y="45"/>
                      <a:pt x="82" y="45"/>
                    </a:cubicBezTo>
                    <a:cubicBezTo>
                      <a:pt x="82" y="45"/>
                      <a:pt x="82" y="45"/>
                      <a:pt x="82" y="45"/>
                    </a:cubicBezTo>
                    <a:cubicBezTo>
                      <a:pt x="85" y="45"/>
                      <a:pt x="88" y="48"/>
                      <a:pt x="88" y="51"/>
                    </a:cubicBezTo>
                    <a:cubicBezTo>
                      <a:pt x="88" y="51"/>
                      <a:pt x="88" y="51"/>
                      <a:pt x="88" y="51"/>
                    </a:cubicBezTo>
                    <a:cubicBezTo>
                      <a:pt x="88" y="54"/>
                      <a:pt x="85" y="57"/>
                      <a:pt x="82" y="57"/>
                    </a:cubicBezTo>
                    <a:cubicBezTo>
                      <a:pt x="82" y="57"/>
                      <a:pt x="82" y="57"/>
                      <a:pt x="82" y="57"/>
                    </a:cubicBezTo>
                    <a:cubicBezTo>
                      <a:pt x="79" y="57"/>
                      <a:pt x="76" y="54"/>
                      <a:pt x="76" y="51"/>
                    </a:cubicBezTo>
                    <a:close/>
                    <a:moveTo>
                      <a:pt x="41" y="35"/>
                    </a:moveTo>
                    <a:cubicBezTo>
                      <a:pt x="38" y="33"/>
                      <a:pt x="37" y="29"/>
                      <a:pt x="39" y="26"/>
                    </a:cubicBezTo>
                    <a:cubicBezTo>
                      <a:pt x="39" y="26"/>
                      <a:pt x="39" y="26"/>
                      <a:pt x="39" y="26"/>
                    </a:cubicBezTo>
                    <a:cubicBezTo>
                      <a:pt x="41" y="24"/>
                      <a:pt x="44" y="23"/>
                      <a:pt x="47" y="24"/>
                    </a:cubicBezTo>
                    <a:cubicBezTo>
                      <a:pt x="47" y="24"/>
                      <a:pt x="47" y="24"/>
                      <a:pt x="47" y="24"/>
                    </a:cubicBezTo>
                    <a:cubicBezTo>
                      <a:pt x="50" y="26"/>
                      <a:pt x="51" y="30"/>
                      <a:pt x="49" y="33"/>
                    </a:cubicBezTo>
                    <a:cubicBezTo>
                      <a:pt x="49" y="33"/>
                      <a:pt x="49" y="33"/>
                      <a:pt x="49" y="33"/>
                    </a:cubicBezTo>
                    <a:cubicBezTo>
                      <a:pt x="48" y="35"/>
                      <a:pt x="46" y="36"/>
                      <a:pt x="44" y="36"/>
                    </a:cubicBezTo>
                    <a:cubicBezTo>
                      <a:pt x="44" y="36"/>
                      <a:pt x="44" y="36"/>
                      <a:pt x="44" y="36"/>
                    </a:cubicBezTo>
                    <a:cubicBezTo>
                      <a:pt x="43" y="36"/>
                      <a:pt x="42" y="35"/>
                      <a:pt x="41" y="35"/>
                    </a:cubicBezTo>
                    <a:close/>
                    <a:moveTo>
                      <a:pt x="3" y="12"/>
                    </a:moveTo>
                    <a:cubicBezTo>
                      <a:pt x="0" y="10"/>
                      <a:pt x="0" y="6"/>
                      <a:pt x="1" y="4"/>
                    </a:cubicBezTo>
                    <a:cubicBezTo>
                      <a:pt x="1" y="4"/>
                      <a:pt x="1" y="4"/>
                      <a:pt x="1" y="4"/>
                    </a:cubicBezTo>
                    <a:cubicBezTo>
                      <a:pt x="3" y="1"/>
                      <a:pt x="7" y="0"/>
                      <a:pt x="10" y="2"/>
                    </a:cubicBezTo>
                    <a:cubicBezTo>
                      <a:pt x="10" y="2"/>
                      <a:pt x="10" y="2"/>
                      <a:pt x="10" y="2"/>
                    </a:cubicBezTo>
                    <a:cubicBezTo>
                      <a:pt x="12" y="3"/>
                      <a:pt x="13" y="7"/>
                      <a:pt x="12" y="10"/>
                    </a:cubicBezTo>
                    <a:cubicBezTo>
                      <a:pt x="12" y="10"/>
                      <a:pt x="12" y="10"/>
                      <a:pt x="12" y="10"/>
                    </a:cubicBezTo>
                    <a:cubicBezTo>
                      <a:pt x="10" y="12"/>
                      <a:pt x="8" y="13"/>
                      <a:pt x="6" y="13"/>
                    </a:cubicBezTo>
                    <a:cubicBezTo>
                      <a:pt x="6" y="13"/>
                      <a:pt x="6" y="13"/>
                      <a:pt x="6" y="13"/>
                    </a:cubicBezTo>
                    <a:cubicBezTo>
                      <a:pt x="5" y="13"/>
                      <a:pt x="4" y="12"/>
                      <a:pt x="3" y="1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3" name="Freeform 329">
                <a:extLst>
                  <a:ext uri="{FF2B5EF4-FFF2-40B4-BE49-F238E27FC236}">
                    <a16:creationId xmlns:a16="http://schemas.microsoft.com/office/drawing/2014/main" id="{6FBEA00C-2DD7-4151-BB25-32366ADB41B1}"/>
                  </a:ext>
                </a:extLst>
              </p:cNvPr>
              <p:cNvSpPr>
                <a:spLocks noEditPoints="1"/>
              </p:cNvSpPr>
              <p:nvPr/>
            </p:nvSpPr>
            <p:spPr bwMode="auto">
              <a:xfrm>
                <a:off x="2036763" y="2738438"/>
                <a:ext cx="2609850" cy="49213"/>
              </a:xfrm>
              <a:custGeom>
                <a:avLst/>
                <a:gdLst>
                  <a:gd name="T0" fmla="*/ 622 w 628"/>
                  <a:gd name="T1" fmla="*/ 0 h 12"/>
                  <a:gd name="T2" fmla="*/ 628 w 628"/>
                  <a:gd name="T3" fmla="*/ 6 h 12"/>
                  <a:gd name="T4" fmla="*/ 622 w 628"/>
                  <a:gd name="T5" fmla="*/ 12 h 12"/>
                  <a:gd name="T6" fmla="*/ 616 w 628"/>
                  <a:gd name="T7" fmla="*/ 6 h 12"/>
                  <a:gd name="T8" fmla="*/ 578 w 628"/>
                  <a:gd name="T9" fmla="*/ 0 h 12"/>
                  <a:gd name="T10" fmla="*/ 584 w 628"/>
                  <a:gd name="T11" fmla="*/ 6 h 12"/>
                  <a:gd name="T12" fmla="*/ 578 w 628"/>
                  <a:gd name="T13" fmla="*/ 12 h 12"/>
                  <a:gd name="T14" fmla="*/ 572 w 628"/>
                  <a:gd name="T15" fmla="*/ 6 h 12"/>
                  <a:gd name="T16" fmla="*/ 534 w 628"/>
                  <a:gd name="T17" fmla="*/ 0 h 12"/>
                  <a:gd name="T18" fmla="*/ 540 w 628"/>
                  <a:gd name="T19" fmla="*/ 6 h 12"/>
                  <a:gd name="T20" fmla="*/ 534 w 628"/>
                  <a:gd name="T21" fmla="*/ 12 h 12"/>
                  <a:gd name="T22" fmla="*/ 528 w 628"/>
                  <a:gd name="T23" fmla="*/ 6 h 12"/>
                  <a:gd name="T24" fmla="*/ 490 w 628"/>
                  <a:gd name="T25" fmla="*/ 0 h 12"/>
                  <a:gd name="T26" fmla="*/ 496 w 628"/>
                  <a:gd name="T27" fmla="*/ 6 h 12"/>
                  <a:gd name="T28" fmla="*/ 490 w 628"/>
                  <a:gd name="T29" fmla="*/ 12 h 12"/>
                  <a:gd name="T30" fmla="*/ 484 w 628"/>
                  <a:gd name="T31" fmla="*/ 6 h 12"/>
                  <a:gd name="T32" fmla="*/ 446 w 628"/>
                  <a:gd name="T33" fmla="*/ 0 h 12"/>
                  <a:gd name="T34" fmla="*/ 452 w 628"/>
                  <a:gd name="T35" fmla="*/ 6 h 12"/>
                  <a:gd name="T36" fmla="*/ 446 w 628"/>
                  <a:gd name="T37" fmla="*/ 12 h 12"/>
                  <a:gd name="T38" fmla="*/ 440 w 628"/>
                  <a:gd name="T39" fmla="*/ 6 h 12"/>
                  <a:gd name="T40" fmla="*/ 402 w 628"/>
                  <a:gd name="T41" fmla="*/ 0 h 12"/>
                  <a:gd name="T42" fmla="*/ 408 w 628"/>
                  <a:gd name="T43" fmla="*/ 6 h 12"/>
                  <a:gd name="T44" fmla="*/ 402 w 628"/>
                  <a:gd name="T45" fmla="*/ 12 h 12"/>
                  <a:gd name="T46" fmla="*/ 396 w 628"/>
                  <a:gd name="T47" fmla="*/ 6 h 12"/>
                  <a:gd name="T48" fmla="*/ 358 w 628"/>
                  <a:gd name="T49" fmla="*/ 0 h 12"/>
                  <a:gd name="T50" fmla="*/ 364 w 628"/>
                  <a:gd name="T51" fmla="*/ 6 h 12"/>
                  <a:gd name="T52" fmla="*/ 358 w 628"/>
                  <a:gd name="T53" fmla="*/ 12 h 12"/>
                  <a:gd name="T54" fmla="*/ 352 w 628"/>
                  <a:gd name="T55" fmla="*/ 6 h 12"/>
                  <a:gd name="T56" fmla="*/ 314 w 628"/>
                  <a:gd name="T57" fmla="*/ 0 h 12"/>
                  <a:gd name="T58" fmla="*/ 320 w 628"/>
                  <a:gd name="T59" fmla="*/ 6 h 12"/>
                  <a:gd name="T60" fmla="*/ 314 w 628"/>
                  <a:gd name="T61" fmla="*/ 12 h 12"/>
                  <a:gd name="T62" fmla="*/ 308 w 628"/>
                  <a:gd name="T63" fmla="*/ 6 h 12"/>
                  <a:gd name="T64" fmla="*/ 270 w 628"/>
                  <a:gd name="T65" fmla="*/ 0 h 12"/>
                  <a:gd name="T66" fmla="*/ 276 w 628"/>
                  <a:gd name="T67" fmla="*/ 6 h 12"/>
                  <a:gd name="T68" fmla="*/ 270 w 628"/>
                  <a:gd name="T69" fmla="*/ 12 h 12"/>
                  <a:gd name="T70" fmla="*/ 264 w 628"/>
                  <a:gd name="T71" fmla="*/ 6 h 12"/>
                  <a:gd name="T72" fmla="*/ 226 w 628"/>
                  <a:gd name="T73" fmla="*/ 0 h 12"/>
                  <a:gd name="T74" fmla="*/ 232 w 628"/>
                  <a:gd name="T75" fmla="*/ 6 h 12"/>
                  <a:gd name="T76" fmla="*/ 226 w 628"/>
                  <a:gd name="T77" fmla="*/ 12 h 12"/>
                  <a:gd name="T78" fmla="*/ 220 w 628"/>
                  <a:gd name="T79" fmla="*/ 6 h 12"/>
                  <a:gd name="T80" fmla="*/ 182 w 628"/>
                  <a:gd name="T81" fmla="*/ 0 h 12"/>
                  <a:gd name="T82" fmla="*/ 188 w 628"/>
                  <a:gd name="T83" fmla="*/ 6 h 12"/>
                  <a:gd name="T84" fmla="*/ 182 w 628"/>
                  <a:gd name="T85" fmla="*/ 12 h 12"/>
                  <a:gd name="T86" fmla="*/ 176 w 628"/>
                  <a:gd name="T87" fmla="*/ 6 h 12"/>
                  <a:gd name="T88" fmla="*/ 138 w 628"/>
                  <a:gd name="T89" fmla="*/ 0 h 12"/>
                  <a:gd name="T90" fmla="*/ 144 w 628"/>
                  <a:gd name="T91" fmla="*/ 6 h 12"/>
                  <a:gd name="T92" fmla="*/ 138 w 628"/>
                  <a:gd name="T93" fmla="*/ 12 h 12"/>
                  <a:gd name="T94" fmla="*/ 132 w 628"/>
                  <a:gd name="T95" fmla="*/ 6 h 12"/>
                  <a:gd name="T96" fmla="*/ 94 w 628"/>
                  <a:gd name="T97" fmla="*/ 0 h 12"/>
                  <a:gd name="T98" fmla="*/ 100 w 628"/>
                  <a:gd name="T99" fmla="*/ 6 h 12"/>
                  <a:gd name="T100" fmla="*/ 94 w 628"/>
                  <a:gd name="T101" fmla="*/ 12 h 12"/>
                  <a:gd name="T102" fmla="*/ 88 w 628"/>
                  <a:gd name="T103" fmla="*/ 6 h 12"/>
                  <a:gd name="T104" fmla="*/ 50 w 628"/>
                  <a:gd name="T105" fmla="*/ 0 h 12"/>
                  <a:gd name="T106" fmla="*/ 56 w 628"/>
                  <a:gd name="T107" fmla="*/ 6 h 12"/>
                  <a:gd name="T108" fmla="*/ 50 w 628"/>
                  <a:gd name="T109" fmla="*/ 12 h 12"/>
                  <a:gd name="T110" fmla="*/ 44 w 628"/>
                  <a:gd name="T111" fmla="*/ 6 h 12"/>
                  <a:gd name="T112" fmla="*/ 6 w 628"/>
                  <a:gd name="T113" fmla="*/ 0 h 12"/>
                  <a:gd name="T114" fmla="*/ 12 w 628"/>
                  <a:gd name="T115" fmla="*/ 6 h 12"/>
                  <a:gd name="T116" fmla="*/ 6 w 628"/>
                  <a:gd name="T117" fmla="*/ 12 h 12"/>
                  <a:gd name="T118" fmla="*/ 0 w 628"/>
                  <a:gd name="T1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8" h="12">
                    <a:moveTo>
                      <a:pt x="616" y="6"/>
                    </a:moveTo>
                    <a:cubicBezTo>
                      <a:pt x="616" y="2"/>
                      <a:pt x="619" y="0"/>
                      <a:pt x="622" y="0"/>
                    </a:cubicBezTo>
                    <a:cubicBezTo>
                      <a:pt x="622" y="0"/>
                      <a:pt x="622" y="0"/>
                      <a:pt x="622" y="0"/>
                    </a:cubicBezTo>
                    <a:cubicBezTo>
                      <a:pt x="625" y="0"/>
                      <a:pt x="628" y="2"/>
                      <a:pt x="628" y="6"/>
                    </a:cubicBezTo>
                    <a:cubicBezTo>
                      <a:pt x="628" y="6"/>
                      <a:pt x="628" y="6"/>
                      <a:pt x="628" y="6"/>
                    </a:cubicBezTo>
                    <a:cubicBezTo>
                      <a:pt x="628" y="9"/>
                      <a:pt x="625" y="12"/>
                      <a:pt x="622" y="12"/>
                    </a:cubicBezTo>
                    <a:cubicBezTo>
                      <a:pt x="622" y="12"/>
                      <a:pt x="622" y="12"/>
                      <a:pt x="622" y="12"/>
                    </a:cubicBezTo>
                    <a:cubicBezTo>
                      <a:pt x="619" y="12"/>
                      <a:pt x="616" y="9"/>
                      <a:pt x="616" y="6"/>
                    </a:cubicBezTo>
                    <a:close/>
                    <a:moveTo>
                      <a:pt x="572" y="6"/>
                    </a:moveTo>
                    <a:cubicBezTo>
                      <a:pt x="572" y="2"/>
                      <a:pt x="575" y="0"/>
                      <a:pt x="578" y="0"/>
                    </a:cubicBezTo>
                    <a:cubicBezTo>
                      <a:pt x="578" y="0"/>
                      <a:pt x="578" y="0"/>
                      <a:pt x="578" y="0"/>
                    </a:cubicBezTo>
                    <a:cubicBezTo>
                      <a:pt x="581" y="0"/>
                      <a:pt x="584" y="2"/>
                      <a:pt x="584" y="6"/>
                    </a:cubicBezTo>
                    <a:cubicBezTo>
                      <a:pt x="584" y="6"/>
                      <a:pt x="584" y="6"/>
                      <a:pt x="584" y="6"/>
                    </a:cubicBezTo>
                    <a:cubicBezTo>
                      <a:pt x="584" y="9"/>
                      <a:pt x="581" y="12"/>
                      <a:pt x="578" y="12"/>
                    </a:cubicBezTo>
                    <a:cubicBezTo>
                      <a:pt x="578" y="12"/>
                      <a:pt x="578" y="12"/>
                      <a:pt x="578" y="12"/>
                    </a:cubicBezTo>
                    <a:cubicBezTo>
                      <a:pt x="575" y="12"/>
                      <a:pt x="572" y="9"/>
                      <a:pt x="572" y="6"/>
                    </a:cubicBezTo>
                    <a:close/>
                    <a:moveTo>
                      <a:pt x="528" y="6"/>
                    </a:moveTo>
                    <a:cubicBezTo>
                      <a:pt x="528" y="2"/>
                      <a:pt x="531" y="0"/>
                      <a:pt x="534" y="0"/>
                    </a:cubicBezTo>
                    <a:cubicBezTo>
                      <a:pt x="534" y="0"/>
                      <a:pt x="534" y="0"/>
                      <a:pt x="534" y="0"/>
                    </a:cubicBezTo>
                    <a:cubicBezTo>
                      <a:pt x="537" y="0"/>
                      <a:pt x="540" y="2"/>
                      <a:pt x="540" y="6"/>
                    </a:cubicBezTo>
                    <a:cubicBezTo>
                      <a:pt x="540" y="6"/>
                      <a:pt x="540" y="6"/>
                      <a:pt x="540" y="6"/>
                    </a:cubicBezTo>
                    <a:cubicBezTo>
                      <a:pt x="540" y="9"/>
                      <a:pt x="537" y="12"/>
                      <a:pt x="534" y="12"/>
                    </a:cubicBezTo>
                    <a:cubicBezTo>
                      <a:pt x="534" y="12"/>
                      <a:pt x="534" y="12"/>
                      <a:pt x="534" y="12"/>
                    </a:cubicBezTo>
                    <a:cubicBezTo>
                      <a:pt x="531" y="12"/>
                      <a:pt x="528" y="9"/>
                      <a:pt x="528" y="6"/>
                    </a:cubicBezTo>
                    <a:close/>
                    <a:moveTo>
                      <a:pt x="484" y="6"/>
                    </a:moveTo>
                    <a:cubicBezTo>
                      <a:pt x="484" y="2"/>
                      <a:pt x="487" y="0"/>
                      <a:pt x="490" y="0"/>
                    </a:cubicBezTo>
                    <a:cubicBezTo>
                      <a:pt x="490" y="0"/>
                      <a:pt x="490" y="0"/>
                      <a:pt x="490" y="0"/>
                    </a:cubicBezTo>
                    <a:cubicBezTo>
                      <a:pt x="493" y="0"/>
                      <a:pt x="496" y="2"/>
                      <a:pt x="496" y="6"/>
                    </a:cubicBezTo>
                    <a:cubicBezTo>
                      <a:pt x="496" y="6"/>
                      <a:pt x="496" y="6"/>
                      <a:pt x="496" y="6"/>
                    </a:cubicBezTo>
                    <a:cubicBezTo>
                      <a:pt x="496" y="9"/>
                      <a:pt x="493" y="12"/>
                      <a:pt x="490" y="12"/>
                    </a:cubicBezTo>
                    <a:cubicBezTo>
                      <a:pt x="490" y="12"/>
                      <a:pt x="490" y="12"/>
                      <a:pt x="490" y="12"/>
                    </a:cubicBezTo>
                    <a:cubicBezTo>
                      <a:pt x="487" y="12"/>
                      <a:pt x="484" y="9"/>
                      <a:pt x="484" y="6"/>
                    </a:cubicBezTo>
                    <a:close/>
                    <a:moveTo>
                      <a:pt x="440" y="6"/>
                    </a:moveTo>
                    <a:cubicBezTo>
                      <a:pt x="440" y="2"/>
                      <a:pt x="443" y="0"/>
                      <a:pt x="446" y="0"/>
                    </a:cubicBezTo>
                    <a:cubicBezTo>
                      <a:pt x="446" y="0"/>
                      <a:pt x="446" y="0"/>
                      <a:pt x="446" y="0"/>
                    </a:cubicBezTo>
                    <a:cubicBezTo>
                      <a:pt x="449" y="0"/>
                      <a:pt x="452" y="2"/>
                      <a:pt x="452" y="6"/>
                    </a:cubicBezTo>
                    <a:cubicBezTo>
                      <a:pt x="452" y="6"/>
                      <a:pt x="452" y="6"/>
                      <a:pt x="452" y="6"/>
                    </a:cubicBezTo>
                    <a:cubicBezTo>
                      <a:pt x="452" y="9"/>
                      <a:pt x="449" y="12"/>
                      <a:pt x="446" y="12"/>
                    </a:cubicBezTo>
                    <a:cubicBezTo>
                      <a:pt x="446" y="12"/>
                      <a:pt x="446" y="12"/>
                      <a:pt x="446" y="12"/>
                    </a:cubicBezTo>
                    <a:cubicBezTo>
                      <a:pt x="443" y="12"/>
                      <a:pt x="440" y="9"/>
                      <a:pt x="440" y="6"/>
                    </a:cubicBezTo>
                    <a:close/>
                    <a:moveTo>
                      <a:pt x="396" y="6"/>
                    </a:moveTo>
                    <a:cubicBezTo>
                      <a:pt x="396" y="2"/>
                      <a:pt x="399" y="0"/>
                      <a:pt x="402" y="0"/>
                    </a:cubicBezTo>
                    <a:cubicBezTo>
                      <a:pt x="402" y="0"/>
                      <a:pt x="402" y="0"/>
                      <a:pt x="402" y="0"/>
                    </a:cubicBezTo>
                    <a:cubicBezTo>
                      <a:pt x="405" y="0"/>
                      <a:pt x="408" y="2"/>
                      <a:pt x="408" y="6"/>
                    </a:cubicBezTo>
                    <a:cubicBezTo>
                      <a:pt x="408" y="6"/>
                      <a:pt x="408" y="6"/>
                      <a:pt x="408" y="6"/>
                    </a:cubicBezTo>
                    <a:cubicBezTo>
                      <a:pt x="408" y="9"/>
                      <a:pt x="405" y="12"/>
                      <a:pt x="402" y="12"/>
                    </a:cubicBezTo>
                    <a:cubicBezTo>
                      <a:pt x="402" y="12"/>
                      <a:pt x="402" y="12"/>
                      <a:pt x="402" y="12"/>
                    </a:cubicBezTo>
                    <a:cubicBezTo>
                      <a:pt x="399" y="12"/>
                      <a:pt x="396" y="9"/>
                      <a:pt x="396" y="6"/>
                    </a:cubicBezTo>
                    <a:close/>
                    <a:moveTo>
                      <a:pt x="352" y="6"/>
                    </a:moveTo>
                    <a:cubicBezTo>
                      <a:pt x="352" y="2"/>
                      <a:pt x="355" y="0"/>
                      <a:pt x="358" y="0"/>
                    </a:cubicBezTo>
                    <a:cubicBezTo>
                      <a:pt x="358" y="0"/>
                      <a:pt x="358" y="0"/>
                      <a:pt x="358" y="0"/>
                    </a:cubicBezTo>
                    <a:cubicBezTo>
                      <a:pt x="361" y="0"/>
                      <a:pt x="364" y="2"/>
                      <a:pt x="364" y="6"/>
                    </a:cubicBezTo>
                    <a:cubicBezTo>
                      <a:pt x="364" y="6"/>
                      <a:pt x="364" y="6"/>
                      <a:pt x="364" y="6"/>
                    </a:cubicBezTo>
                    <a:cubicBezTo>
                      <a:pt x="364" y="9"/>
                      <a:pt x="361" y="12"/>
                      <a:pt x="358" y="12"/>
                    </a:cubicBezTo>
                    <a:cubicBezTo>
                      <a:pt x="358" y="12"/>
                      <a:pt x="358" y="12"/>
                      <a:pt x="358" y="12"/>
                    </a:cubicBezTo>
                    <a:cubicBezTo>
                      <a:pt x="355" y="12"/>
                      <a:pt x="352" y="9"/>
                      <a:pt x="352" y="6"/>
                    </a:cubicBezTo>
                    <a:close/>
                    <a:moveTo>
                      <a:pt x="308" y="6"/>
                    </a:moveTo>
                    <a:cubicBezTo>
                      <a:pt x="308" y="2"/>
                      <a:pt x="311" y="0"/>
                      <a:pt x="314" y="0"/>
                    </a:cubicBezTo>
                    <a:cubicBezTo>
                      <a:pt x="314" y="0"/>
                      <a:pt x="314" y="0"/>
                      <a:pt x="314" y="0"/>
                    </a:cubicBezTo>
                    <a:cubicBezTo>
                      <a:pt x="317" y="0"/>
                      <a:pt x="320" y="2"/>
                      <a:pt x="320" y="6"/>
                    </a:cubicBezTo>
                    <a:cubicBezTo>
                      <a:pt x="320" y="6"/>
                      <a:pt x="320" y="6"/>
                      <a:pt x="320" y="6"/>
                    </a:cubicBezTo>
                    <a:cubicBezTo>
                      <a:pt x="320" y="9"/>
                      <a:pt x="317" y="12"/>
                      <a:pt x="314" y="12"/>
                    </a:cubicBezTo>
                    <a:cubicBezTo>
                      <a:pt x="314" y="12"/>
                      <a:pt x="314" y="12"/>
                      <a:pt x="314" y="12"/>
                    </a:cubicBezTo>
                    <a:cubicBezTo>
                      <a:pt x="311" y="12"/>
                      <a:pt x="308" y="9"/>
                      <a:pt x="308" y="6"/>
                    </a:cubicBezTo>
                    <a:close/>
                    <a:moveTo>
                      <a:pt x="264" y="6"/>
                    </a:moveTo>
                    <a:cubicBezTo>
                      <a:pt x="264" y="2"/>
                      <a:pt x="267" y="0"/>
                      <a:pt x="270" y="0"/>
                    </a:cubicBezTo>
                    <a:cubicBezTo>
                      <a:pt x="270" y="0"/>
                      <a:pt x="270" y="0"/>
                      <a:pt x="270" y="0"/>
                    </a:cubicBezTo>
                    <a:cubicBezTo>
                      <a:pt x="273" y="0"/>
                      <a:pt x="276" y="2"/>
                      <a:pt x="276" y="6"/>
                    </a:cubicBezTo>
                    <a:cubicBezTo>
                      <a:pt x="276" y="6"/>
                      <a:pt x="276" y="6"/>
                      <a:pt x="276" y="6"/>
                    </a:cubicBezTo>
                    <a:cubicBezTo>
                      <a:pt x="276" y="9"/>
                      <a:pt x="273" y="12"/>
                      <a:pt x="270" y="12"/>
                    </a:cubicBezTo>
                    <a:cubicBezTo>
                      <a:pt x="270" y="12"/>
                      <a:pt x="270" y="12"/>
                      <a:pt x="270" y="12"/>
                    </a:cubicBezTo>
                    <a:cubicBezTo>
                      <a:pt x="267" y="12"/>
                      <a:pt x="264" y="9"/>
                      <a:pt x="264" y="6"/>
                    </a:cubicBezTo>
                    <a:close/>
                    <a:moveTo>
                      <a:pt x="220" y="6"/>
                    </a:moveTo>
                    <a:cubicBezTo>
                      <a:pt x="220" y="2"/>
                      <a:pt x="223" y="0"/>
                      <a:pt x="226" y="0"/>
                    </a:cubicBezTo>
                    <a:cubicBezTo>
                      <a:pt x="226" y="0"/>
                      <a:pt x="226" y="0"/>
                      <a:pt x="226" y="0"/>
                    </a:cubicBezTo>
                    <a:cubicBezTo>
                      <a:pt x="229" y="0"/>
                      <a:pt x="232" y="2"/>
                      <a:pt x="232" y="6"/>
                    </a:cubicBezTo>
                    <a:cubicBezTo>
                      <a:pt x="232" y="6"/>
                      <a:pt x="232" y="6"/>
                      <a:pt x="232" y="6"/>
                    </a:cubicBezTo>
                    <a:cubicBezTo>
                      <a:pt x="232" y="9"/>
                      <a:pt x="229" y="12"/>
                      <a:pt x="226" y="12"/>
                    </a:cubicBezTo>
                    <a:cubicBezTo>
                      <a:pt x="226" y="12"/>
                      <a:pt x="226" y="12"/>
                      <a:pt x="226" y="12"/>
                    </a:cubicBezTo>
                    <a:cubicBezTo>
                      <a:pt x="223" y="12"/>
                      <a:pt x="220" y="9"/>
                      <a:pt x="220" y="6"/>
                    </a:cubicBezTo>
                    <a:close/>
                    <a:moveTo>
                      <a:pt x="176" y="6"/>
                    </a:moveTo>
                    <a:cubicBezTo>
                      <a:pt x="176" y="2"/>
                      <a:pt x="179" y="0"/>
                      <a:pt x="182" y="0"/>
                    </a:cubicBezTo>
                    <a:cubicBezTo>
                      <a:pt x="182" y="0"/>
                      <a:pt x="182" y="0"/>
                      <a:pt x="182" y="0"/>
                    </a:cubicBezTo>
                    <a:cubicBezTo>
                      <a:pt x="185" y="0"/>
                      <a:pt x="188" y="2"/>
                      <a:pt x="188" y="6"/>
                    </a:cubicBezTo>
                    <a:cubicBezTo>
                      <a:pt x="188" y="6"/>
                      <a:pt x="188" y="6"/>
                      <a:pt x="188" y="6"/>
                    </a:cubicBezTo>
                    <a:cubicBezTo>
                      <a:pt x="188" y="9"/>
                      <a:pt x="185" y="12"/>
                      <a:pt x="182" y="12"/>
                    </a:cubicBezTo>
                    <a:cubicBezTo>
                      <a:pt x="182" y="12"/>
                      <a:pt x="182" y="12"/>
                      <a:pt x="182" y="12"/>
                    </a:cubicBezTo>
                    <a:cubicBezTo>
                      <a:pt x="179" y="12"/>
                      <a:pt x="176" y="9"/>
                      <a:pt x="176" y="6"/>
                    </a:cubicBezTo>
                    <a:close/>
                    <a:moveTo>
                      <a:pt x="132" y="6"/>
                    </a:moveTo>
                    <a:cubicBezTo>
                      <a:pt x="132" y="2"/>
                      <a:pt x="135" y="0"/>
                      <a:pt x="138" y="0"/>
                    </a:cubicBezTo>
                    <a:cubicBezTo>
                      <a:pt x="138" y="0"/>
                      <a:pt x="138" y="0"/>
                      <a:pt x="138" y="0"/>
                    </a:cubicBezTo>
                    <a:cubicBezTo>
                      <a:pt x="141" y="0"/>
                      <a:pt x="144" y="2"/>
                      <a:pt x="144" y="6"/>
                    </a:cubicBezTo>
                    <a:cubicBezTo>
                      <a:pt x="144" y="6"/>
                      <a:pt x="144" y="6"/>
                      <a:pt x="144" y="6"/>
                    </a:cubicBezTo>
                    <a:cubicBezTo>
                      <a:pt x="144" y="9"/>
                      <a:pt x="141" y="12"/>
                      <a:pt x="138" y="12"/>
                    </a:cubicBezTo>
                    <a:cubicBezTo>
                      <a:pt x="138" y="12"/>
                      <a:pt x="138" y="12"/>
                      <a:pt x="138" y="12"/>
                    </a:cubicBezTo>
                    <a:cubicBezTo>
                      <a:pt x="135" y="12"/>
                      <a:pt x="132" y="9"/>
                      <a:pt x="132" y="6"/>
                    </a:cubicBezTo>
                    <a:close/>
                    <a:moveTo>
                      <a:pt x="88" y="6"/>
                    </a:moveTo>
                    <a:cubicBezTo>
                      <a:pt x="88" y="2"/>
                      <a:pt x="91" y="0"/>
                      <a:pt x="94" y="0"/>
                    </a:cubicBezTo>
                    <a:cubicBezTo>
                      <a:pt x="94" y="0"/>
                      <a:pt x="94" y="0"/>
                      <a:pt x="94" y="0"/>
                    </a:cubicBezTo>
                    <a:cubicBezTo>
                      <a:pt x="97" y="0"/>
                      <a:pt x="100" y="2"/>
                      <a:pt x="100" y="6"/>
                    </a:cubicBezTo>
                    <a:cubicBezTo>
                      <a:pt x="100" y="6"/>
                      <a:pt x="100" y="6"/>
                      <a:pt x="100" y="6"/>
                    </a:cubicBezTo>
                    <a:cubicBezTo>
                      <a:pt x="100" y="9"/>
                      <a:pt x="97" y="12"/>
                      <a:pt x="94" y="12"/>
                    </a:cubicBezTo>
                    <a:cubicBezTo>
                      <a:pt x="94" y="12"/>
                      <a:pt x="94" y="12"/>
                      <a:pt x="94" y="12"/>
                    </a:cubicBezTo>
                    <a:cubicBezTo>
                      <a:pt x="91" y="12"/>
                      <a:pt x="88" y="9"/>
                      <a:pt x="88" y="6"/>
                    </a:cubicBezTo>
                    <a:close/>
                    <a:moveTo>
                      <a:pt x="44" y="6"/>
                    </a:moveTo>
                    <a:cubicBezTo>
                      <a:pt x="44" y="2"/>
                      <a:pt x="47" y="0"/>
                      <a:pt x="50" y="0"/>
                    </a:cubicBezTo>
                    <a:cubicBezTo>
                      <a:pt x="50" y="0"/>
                      <a:pt x="50" y="0"/>
                      <a:pt x="50" y="0"/>
                    </a:cubicBezTo>
                    <a:cubicBezTo>
                      <a:pt x="53" y="0"/>
                      <a:pt x="56" y="2"/>
                      <a:pt x="56" y="6"/>
                    </a:cubicBezTo>
                    <a:cubicBezTo>
                      <a:pt x="56" y="6"/>
                      <a:pt x="56" y="6"/>
                      <a:pt x="56" y="6"/>
                    </a:cubicBezTo>
                    <a:cubicBezTo>
                      <a:pt x="56" y="9"/>
                      <a:pt x="53" y="12"/>
                      <a:pt x="50" y="12"/>
                    </a:cubicBezTo>
                    <a:cubicBezTo>
                      <a:pt x="50" y="12"/>
                      <a:pt x="50" y="12"/>
                      <a:pt x="50" y="12"/>
                    </a:cubicBezTo>
                    <a:cubicBezTo>
                      <a:pt x="47" y="12"/>
                      <a:pt x="44" y="9"/>
                      <a:pt x="44" y="6"/>
                    </a:cubicBezTo>
                    <a:close/>
                    <a:moveTo>
                      <a:pt x="0" y="6"/>
                    </a:moveTo>
                    <a:cubicBezTo>
                      <a:pt x="0" y="2"/>
                      <a:pt x="3" y="0"/>
                      <a:pt x="6" y="0"/>
                    </a:cubicBezTo>
                    <a:cubicBezTo>
                      <a:pt x="6" y="0"/>
                      <a:pt x="6" y="0"/>
                      <a:pt x="6" y="0"/>
                    </a:cubicBezTo>
                    <a:cubicBezTo>
                      <a:pt x="9" y="0"/>
                      <a:pt x="12" y="2"/>
                      <a:pt x="12" y="6"/>
                    </a:cubicBezTo>
                    <a:cubicBezTo>
                      <a:pt x="12" y="6"/>
                      <a:pt x="12" y="6"/>
                      <a:pt x="12" y="6"/>
                    </a:cubicBezTo>
                    <a:cubicBezTo>
                      <a:pt x="12" y="9"/>
                      <a:pt x="9" y="12"/>
                      <a:pt x="6" y="12"/>
                    </a:cubicBezTo>
                    <a:cubicBezTo>
                      <a:pt x="6" y="12"/>
                      <a:pt x="6" y="12"/>
                      <a:pt x="6" y="12"/>
                    </a:cubicBezTo>
                    <a:cubicBezTo>
                      <a:pt x="3" y="12"/>
                      <a:pt x="0" y="9"/>
                      <a:pt x="0" y="6"/>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4" name="Freeform 330">
                <a:extLst>
                  <a:ext uri="{FF2B5EF4-FFF2-40B4-BE49-F238E27FC236}">
                    <a16:creationId xmlns:a16="http://schemas.microsoft.com/office/drawing/2014/main" id="{22DE8F44-7557-49D8-828B-22933229962E}"/>
                  </a:ext>
                </a:extLst>
              </p:cNvPr>
              <p:cNvSpPr>
                <a:spLocks noEditPoints="1"/>
              </p:cNvSpPr>
              <p:nvPr/>
            </p:nvSpPr>
            <p:spPr bwMode="auto">
              <a:xfrm>
                <a:off x="2027238" y="4230688"/>
                <a:ext cx="2609850" cy="50800"/>
              </a:xfrm>
              <a:custGeom>
                <a:avLst/>
                <a:gdLst>
                  <a:gd name="T0" fmla="*/ 622 w 628"/>
                  <a:gd name="T1" fmla="*/ 0 h 12"/>
                  <a:gd name="T2" fmla="*/ 628 w 628"/>
                  <a:gd name="T3" fmla="*/ 6 h 12"/>
                  <a:gd name="T4" fmla="*/ 622 w 628"/>
                  <a:gd name="T5" fmla="*/ 12 h 12"/>
                  <a:gd name="T6" fmla="*/ 616 w 628"/>
                  <a:gd name="T7" fmla="*/ 6 h 12"/>
                  <a:gd name="T8" fmla="*/ 578 w 628"/>
                  <a:gd name="T9" fmla="*/ 0 h 12"/>
                  <a:gd name="T10" fmla="*/ 584 w 628"/>
                  <a:gd name="T11" fmla="*/ 6 h 12"/>
                  <a:gd name="T12" fmla="*/ 578 w 628"/>
                  <a:gd name="T13" fmla="*/ 12 h 12"/>
                  <a:gd name="T14" fmla="*/ 572 w 628"/>
                  <a:gd name="T15" fmla="*/ 6 h 12"/>
                  <a:gd name="T16" fmla="*/ 534 w 628"/>
                  <a:gd name="T17" fmla="*/ 0 h 12"/>
                  <a:gd name="T18" fmla="*/ 540 w 628"/>
                  <a:gd name="T19" fmla="*/ 6 h 12"/>
                  <a:gd name="T20" fmla="*/ 534 w 628"/>
                  <a:gd name="T21" fmla="*/ 12 h 12"/>
                  <a:gd name="T22" fmla="*/ 528 w 628"/>
                  <a:gd name="T23" fmla="*/ 6 h 12"/>
                  <a:gd name="T24" fmla="*/ 490 w 628"/>
                  <a:gd name="T25" fmla="*/ 0 h 12"/>
                  <a:gd name="T26" fmla="*/ 496 w 628"/>
                  <a:gd name="T27" fmla="*/ 6 h 12"/>
                  <a:gd name="T28" fmla="*/ 490 w 628"/>
                  <a:gd name="T29" fmla="*/ 12 h 12"/>
                  <a:gd name="T30" fmla="*/ 484 w 628"/>
                  <a:gd name="T31" fmla="*/ 6 h 12"/>
                  <a:gd name="T32" fmla="*/ 446 w 628"/>
                  <a:gd name="T33" fmla="*/ 0 h 12"/>
                  <a:gd name="T34" fmla="*/ 452 w 628"/>
                  <a:gd name="T35" fmla="*/ 6 h 12"/>
                  <a:gd name="T36" fmla="*/ 446 w 628"/>
                  <a:gd name="T37" fmla="*/ 12 h 12"/>
                  <a:gd name="T38" fmla="*/ 440 w 628"/>
                  <a:gd name="T39" fmla="*/ 6 h 12"/>
                  <a:gd name="T40" fmla="*/ 402 w 628"/>
                  <a:gd name="T41" fmla="*/ 0 h 12"/>
                  <a:gd name="T42" fmla="*/ 408 w 628"/>
                  <a:gd name="T43" fmla="*/ 6 h 12"/>
                  <a:gd name="T44" fmla="*/ 402 w 628"/>
                  <a:gd name="T45" fmla="*/ 12 h 12"/>
                  <a:gd name="T46" fmla="*/ 396 w 628"/>
                  <a:gd name="T47" fmla="*/ 6 h 12"/>
                  <a:gd name="T48" fmla="*/ 358 w 628"/>
                  <a:gd name="T49" fmla="*/ 0 h 12"/>
                  <a:gd name="T50" fmla="*/ 364 w 628"/>
                  <a:gd name="T51" fmla="*/ 6 h 12"/>
                  <a:gd name="T52" fmla="*/ 358 w 628"/>
                  <a:gd name="T53" fmla="*/ 12 h 12"/>
                  <a:gd name="T54" fmla="*/ 352 w 628"/>
                  <a:gd name="T55" fmla="*/ 6 h 12"/>
                  <a:gd name="T56" fmla="*/ 314 w 628"/>
                  <a:gd name="T57" fmla="*/ 0 h 12"/>
                  <a:gd name="T58" fmla="*/ 320 w 628"/>
                  <a:gd name="T59" fmla="*/ 6 h 12"/>
                  <a:gd name="T60" fmla="*/ 314 w 628"/>
                  <a:gd name="T61" fmla="*/ 12 h 12"/>
                  <a:gd name="T62" fmla="*/ 308 w 628"/>
                  <a:gd name="T63" fmla="*/ 6 h 12"/>
                  <a:gd name="T64" fmla="*/ 270 w 628"/>
                  <a:gd name="T65" fmla="*/ 0 h 12"/>
                  <a:gd name="T66" fmla="*/ 276 w 628"/>
                  <a:gd name="T67" fmla="*/ 6 h 12"/>
                  <a:gd name="T68" fmla="*/ 270 w 628"/>
                  <a:gd name="T69" fmla="*/ 12 h 12"/>
                  <a:gd name="T70" fmla="*/ 264 w 628"/>
                  <a:gd name="T71" fmla="*/ 6 h 12"/>
                  <a:gd name="T72" fmla="*/ 226 w 628"/>
                  <a:gd name="T73" fmla="*/ 0 h 12"/>
                  <a:gd name="T74" fmla="*/ 232 w 628"/>
                  <a:gd name="T75" fmla="*/ 6 h 12"/>
                  <a:gd name="T76" fmla="*/ 226 w 628"/>
                  <a:gd name="T77" fmla="*/ 12 h 12"/>
                  <a:gd name="T78" fmla="*/ 220 w 628"/>
                  <a:gd name="T79" fmla="*/ 6 h 12"/>
                  <a:gd name="T80" fmla="*/ 182 w 628"/>
                  <a:gd name="T81" fmla="*/ 0 h 12"/>
                  <a:gd name="T82" fmla="*/ 188 w 628"/>
                  <a:gd name="T83" fmla="*/ 6 h 12"/>
                  <a:gd name="T84" fmla="*/ 182 w 628"/>
                  <a:gd name="T85" fmla="*/ 12 h 12"/>
                  <a:gd name="T86" fmla="*/ 176 w 628"/>
                  <a:gd name="T87" fmla="*/ 6 h 12"/>
                  <a:gd name="T88" fmla="*/ 138 w 628"/>
                  <a:gd name="T89" fmla="*/ 0 h 12"/>
                  <a:gd name="T90" fmla="*/ 144 w 628"/>
                  <a:gd name="T91" fmla="*/ 6 h 12"/>
                  <a:gd name="T92" fmla="*/ 138 w 628"/>
                  <a:gd name="T93" fmla="*/ 12 h 12"/>
                  <a:gd name="T94" fmla="*/ 132 w 628"/>
                  <a:gd name="T95" fmla="*/ 6 h 12"/>
                  <a:gd name="T96" fmla="*/ 94 w 628"/>
                  <a:gd name="T97" fmla="*/ 0 h 12"/>
                  <a:gd name="T98" fmla="*/ 100 w 628"/>
                  <a:gd name="T99" fmla="*/ 6 h 12"/>
                  <a:gd name="T100" fmla="*/ 94 w 628"/>
                  <a:gd name="T101" fmla="*/ 12 h 12"/>
                  <a:gd name="T102" fmla="*/ 88 w 628"/>
                  <a:gd name="T103" fmla="*/ 6 h 12"/>
                  <a:gd name="T104" fmla="*/ 50 w 628"/>
                  <a:gd name="T105" fmla="*/ 0 h 12"/>
                  <a:gd name="T106" fmla="*/ 56 w 628"/>
                  <a:gd name="T107" fmla="*/ 6 h 12"/>
                  <a:gd name="T108" fmla="*/ 50 w 628"/>
                  <a:gd name="T109" fmla="*/ 12 h 12"/>
                  <a:gd name="T110" fmla="*/ 44 w 628"/>
                  <a:gd name="T111" fmla="*/ 6 h 12"/>
                  <a:gd name="T112" fmla="*/ 6 w 628"/>
                  <a:gd name="T113" fmla="*/ 0 h 12"/>
                  <a:gd name="T114" fmla="*/ 12 w 628"/>
                  <a:gd name="T115" fmla="*/ 6 h 12"/>
                  <a:gd name="T116" fmla="*/ 6 w 628"/>
                  <a:gd name="T117" fmla="*/ 12 h 12"/>
                  <a:gd name="T118" fmla="*/ 0 w 628"/>
                  <a:gd name="T1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8" h="12">
                    <a:moveTo>
                      <a:pt x="616" y="6"/>
                    </a:moveTo>
                    <a:cubicBezTo>
                      <a:pt x="616" y="2"/>
                      <a:pt x="619" y="0"/>
                      <a:pt x="622" y="0"/>
                    </a:cubicBezTo>
                    <a:cubicBezTo>
                      <a:pt x="622" y="0"/>
                      <a:pt x="622" y="0"/>
                      <a:pt x="622" y="0"/>
                    </a:cubicBezTo>
                    <a:cubicBezTo>
                      <a:pt x="625" y="0"/>
                      <a:pt x="628" y="2"/>
                      <a:pt x="628" y="6"/>
                    </a:cubicBezTo>
                    <a:cubicBezTo>
                      <a:pt x="628" y="6"/>
                      <a:pt x="628" y="6"/>
                      <a:pt x="628" y="6"/>
                    </a:cubicBezTo>
                    <a:cubicBezTo>
                      <a:pt x="628" y="9"/>
                      <a:pt x="625" y="12"/>
                      <a:pt x="622" y="12"/>
                    </a:cubicBezTo>
                    <a:cubicBezTo>
                      <a:pt x="622" y="12"/>
                      <a:pt x="622" y="12"/>
                      <a:pt x="622" y="12"/>
                    </a:cubicBezTo>
                    <a:cubicBezTo>
                      <a:pt x="619" y="12"/>
                      <a:pt x="616" y="9"/>
                      <a:pt x="616" y="6"/>
                    </a:cubicBezTo>
                    <a:close/>
                    <a:moveTo>
                      <a:pt x="572" y="6"/>
                    </a:moveTo>
                    <a:cubicBezTo>
                      <a:pt x="572" y="2"/>
                      <a:pt x="575" y="0"/>
                      <a:pt x="578" y="0"/>
                    </a:cubicBezTo>
                    <a:cubicBezTo>
                      <a:pt x="578" y="0"/>
                      <a:pt x="578" y="0"/>
                      <a:pt x="578" y="0"/>
                    </a:cubicBezTo>
                    <a:cubicBezTo>
                      <a:pt x="581" y="0"/>
                      <a:pt x="584" y="2"/>
                      <a:pt x="584" y="6"/>
                    </a:cubicBezTo>
                    <a:cubicBezTo>
                      <a:pt x="584" y="6"/>
                      <a:pt x="584" y="6"/>
                      <a:pt x="584" y="6"/>
                    </a:cubicBezTo>
                    <a:cubicBezTo>
                      <a:pt x="584" y="9"/>
                      <a:pt x="581" y="12"/>
                      <a:pt x="578" y="12"/>
                    </a:cubicBezTo>
                    <a:cubicBezTo>
                      <a:pt x="578" y="12"/>
                      <a:pt x="578" y="12"/>
                      <a:pt x="578" y="12"/>
                    </a:cubicBezTo>
                    <a:cubicBezTo>
                      <a:pt x="575" y="12"/>
                      <a:pt x="572" y="9"/>
                      <a:pt x="572" y="6"/>
                    </a:cubicBezTo>
                    <a:close/>
                    <a:moveTo>
                      <a:pt x="528" y="6"/>
                    </a:moveTo>
                    <a:cubicBezTo>
                      <a:pt x="528" y="2"/>
                      <a:pt x="531" y="0"/>
                      <a:pt x="534" y="0"/>
                    </a:cubicBezTo>
                    <a:cubicBezTo>
                      <a:pt x="534" y="0"/>
                      <a:pt x="534" y="0"/>
                      <a:pt x="534" y="0"/>
                    </a:cubicBezTo>
                    <a:cubicBezTo>
                      <a:pt x="537" y="0"/>
                      <a:pt x="540" y="2"/>
                      <a:pt x="540" y="6"/>
                    </a:cubicBezTo>
                    <a:cubicBezTo>
                      <a:pt x="540" y="6"/>
                      <a:pt x="540" y="6"/>
                      <a:pt x="540" y="6"/>
                    </a:cubicBezTo>
                    <a:cubicBezTo>
                      <a:pt x="540" y="9"/>
                      <a:pt x="537" y="12"/>
                      <a:pt x="534" y="12"/>
                    </a:cubicBezTo>
                    <a:cubicBezTo>
                      <a:pt x="534" y="12"/>
                      <a:pt x="534" y="12"/>
                      <a:pt x="534" y="12"/>
                    </a:cubicBezTo>
                    <a:cubicBezTo>
                      <a:pt x="531" y="12"/>
                      <a:pt x="528" y="9"/>
                      <a:pt x="528" y="6"/>
                    </a:cubicBezTo>
                    <a:close/>
                    <a:moveTo>
                      <a:pt x="484" y="6"/>
                    </a:moveTo>
                    <a:cubicBezTo>
                      <a:pt x="484" y="2"/>
                      <a:pt x="487" y="0"/>
                      <a:pt x="490" y="0"/>
                    </a:cubicBezTo>
                    <a:cubicBezTo>
                      <a:pt x="490" y="0"/>
                      <a:pt x="490" y="0"/>
                      <a:pt x="490" y="0"/>
                    </a:cubicBezTo>
                    <a:cubicBezTo>
                      <a:pt x="493" y="0"/>
                      <a:pt x="496" y="2"/>
                      <a:pt x="496" y="6"/>
                    </a:cubicBezTo>
                    <a:cubicBezTo>
                      <a:pt x="496" y="6"/>
                      <a:pt x="496" y="6"/>
                      <a:pt x="496" y="6"/>
                    </a:cubicBezTo>
                    <a:cubicBezTo>
                      <a:pt x="496" y="9"/>
                      <a:pt x="493" y="12"/>
                      <a:pt x="490" y="12"/>
                    </a:cubicBezTo>
                    <a:cubicBezTo>
                      <a:pt x="490" y="12"/>
                      <a:pt x="490" y="12"/>
                      <a:pt x="490" y="12"/>
                    </a:cubicBezTo>
                    <a:cubicBezTo>
                      <a:pt x="487" y="12"/>
                      <a:pt x="484" y="9"/>
                      <a:pt x="484" y="6"/>
                    </a:cubicBezTo>
                    <a:close/>
                    <a:moveTo>
                      <a:pt x="440" y="6"/>
                    </a:moveTo>
                    <a:cubicBezTo>
                      <a:pt x="440" y="2"/>
                      <a:pt x="443" y="0"/>
                      <a:pt x="446" y="0"/>
                    </a:cubicBezTo>
                    <a:cubicBezTo>
                      <a:pt x="446" y="0"/>
                      <a:pt x="446" y="0"/>
                      <a:pt x="446" y="0"/>
                    </a:cubicBezTo>
                    <a:cubicBezTo>
                      <a:pt x="449" y="0"/>
                      <a:pt x="452" y="2"/>
                      <a:pt x="452" y="6"/>
                    </a:cubicBezTo>
                    <a:cubicBezTo>
                      <a:pt x="452" y="6"/>
                      <a:pt x="452" y="6"/>
                      <a:pt x="452" y="6"/>
                    </a:cubicBezTo>
                    <a:cubicBezTo>
                      <a:pt x="452" y="9"/>
                      <a:pt x="449" y="12"/>
                      <a:pt x="446" y="12"/>
                    </a:cubicBezTo>
                    <a:cubicBezTo>
                      <a:pt x="446" y="12"/>
                      <a:pt x="446" y="12"/>
                      <a:pt x="446" y="12"/>
                    </a:cubicBezTo>
                    <a:cubicBezTo>
                      <a:pt x="443" y="12"/>
                      <a:pt x="440" y="9"/>
                      <a:pt x="440" y="6"/>
                    </a:cubicBezTo>
                    <a:close/>
                    <a:moveTo>
                      <a:pt x="396" y="6"/>
                    </a:moveTo>
                    <a:cubicBezTo>
                      <a:pt x="396" y="2"/>
                      <a:pt x="399" y="0"/>
                      <a:pt x="402" y="0"/>
                    </a:cubicBezTo>
                    <a:cubicBezTo>
                      <a:pt x="402" y="0"/>
                      <a:pt x="402" y="0"/>
                      <a:pt x="402" y="0"/>
                    </a:cubicBezTo>
                    <a:cubicBezTo>
                      <a:pt x="405" y="0"/>
                      <a:pt x="408" y="2"/>
                      <a:pt x="408" y="6"/>
                    </a:cubicBezTo>
                    <a:cubicBezTo>
                      <a:pt x="408" y="6"/>
                      <a:pt x="408" y="6"/>
                      <a:pt x="408" y="6"/>
                    </a:cubicBezTo>
                    <a:cubicBezTo>
                      <a:pt x="408" y="9"/>
                      <a:pt x="405" y="12"/>
                      <a:pt x="402" y="12"/>
                    </a:cubicBezTo>
                    <a:cubicBezTo>
                      <a:pt x="402" y="12"/>
                      <a:pt x="402" y="12"/>
                      <a:pt x="402" y="12"/>
                    </a:cubicBezTo>
                    <a:cubicBezTo>
                      <a:pt x="399" y="12"/>
                      <a:pt x="396" y="9"/>
                      <a:pt x="396" y="6"/>
                    </a:cubicBezTo>
                    <a:close/>
                    <a:moveTo>
                      <a:pt x="352" y="6"/>
                    </a:moveTo>
                    <a:cubicBezTo>
                      <a:pt x="352" y="2"/>
                      <a:pt x="355" y="0"/>
                      <a:pt x="358" y="0"/>
                    </a:cubicBezTo>
                    <a:cubicBezTo>
                      <a:pt x="358" y="0"/>
                      <a:pt x="358" y="0"/>
                      <a:pt x="358" y="0"/>
                    </a:cubicBezTo>
                    <a:cubicBezTo>
                      <a:pt x="361" y="0"/>
                      <a:pt x="364" y="2"/>
                      <a:pt x="364" y="6"/>
                    </a:cubicBezTo>
                    <a:cubicBezTo>
                      <a:pt x="364" y="6"/>
                      <a:pt x="364" y="6"/>
                      <a:pt x="364" y="6"/>
                    </a:cubicBezTo>
                    <a:cubicBezTo>
                      <a:pt x="364" y="9"/>
                      <a:pt x="361" y="12"/>
                      <a:pt x="358" y="12"/>
                    </a:cubicBezTo>
                    <a:cubicBezTo>
                      <a:pt x="358" y="12"/>
                      <a:pt x="358" y="12"/>
                      <a:pt x="358" y="12"/>
                    </a:cubicBezTo>
                    <a:cubicBezTo>
                      <a:pt x="355" y="12"/>
                      <a:pt x="352" y="9"/>
                      <a:pt x="352" y="6"/>
                    </a:cubicBezTo>
                    <a:close/>
                    <a:moveTo>
                      <a:pt x="308" y="6"/>
                    </a:moveTo>
                    <a:cubicBezTo>
                      <a:pt x="308" y="2"/>
                      <a:pt x="311" y="0"/>
                      <a:pt x="314" y="0"/>
                    </a:cubicBezTo>
                    <a:cubicBezTo>
                      <a:pt x="314" y="0"/>
                      <a:pt x="314" y="0"/>
                      <a:pt x="314" y="0"/>
                    </a:cubicBezTo>
                    <a:cubicBezTo>
                      <a:pt x="317" y="0"/>
                      <a:pt x="320" y="2"/>
                      <a:pt x="320" y="6"/>
                    </a:cubicBezTo>
                    <a:cubicBezTo>
                      <a:pt x="320" y="6"/>
                      <a:pt x="320" y="6"/>
                      <a:pt x="320" y="6"/>
                    </a:cubicBezTo>
                    <a:cubicBezTo>
                      <a:pt x="320" y="9"/>
                      <a:pt x="317" y="12"/>
                      <a:pt x="314" y="12"/>
                    </a:cubicBezTo>
                    <a:cubicBezTo>
                      <a:pt x="314" y="12"/>
                      <a:pt x="314" y="12"/>
                      <a:pt x="314" y="12"/>
                    </a:cubicBezTo>
                    <a:cubicBezTo>
                      <a:pt x="311" y="12"/>
                      <a:pt x="308" y="9"/>
                      <a:pt x="308" y="6"/>
                    </a:cubicBezTo>
                    <a:close/>
                    <a:moveTo>
                      <a:pt x="264" y="6"/>
                    </a:moveTo>
                    <a:cubicBezTo>
                      <a:pt x="264" y="2"/>
                      <a:pt x="267" y="0"/>
                      <a:pt x="270" y="0"/>
                    </a:cubicBezTo>
                    <a:cubicBezTo>
                      <a:pt x="270" y="0"/>
                      <a:pt x="270" y="0"/>
                      <a:pt x="270" y="0"/>
                    </a:cubicBezTo>
                    <a:cubicBezTo>
                      <a:pt x="273" y="0"/>
                      <a:pt x="276" y="2"/>
                      <a:pt x="276" y="6"/>
                    </a:cubicBezTo>
                    <a:cubicBezTo>
                      <a:pt x="276" y="6"/>
                      <a:pt x="276" y="6"/>
                      <a:pt x="276" y="6"/>
                    </a:cubicBezTo>
                    <a:cubicBezTo>
                      <a:pt x="276" y="9"/>
                      <a:pt x="273" y="12"/>
                      <a:pt x="270" y="12"/>
                    </a:cubicBezTo>
                    <a:cubicBezTo>
                      <a:pt x="270" y="12"/>
                      <a:pt x="270" y="12"/>
                      <a:pt x="270" y="12"/>
                    </a:cubicBezTo>
                    <a:cubicBezTo>
                      <a:pt x="267" y="12"/>
                      <a:pt x="264" y="9"/>
                      <a:pt x="264" y="6"/>
                    </a:cubicBezTo>
                    <a:close/>
                    <a:moveTo>
                      <a:pt x="220" y="6"/>
                    </a:moveTo>
                    <a:cubicBezTo>
                      <a:pt x="220" y="2"/>
                      <a:pt x="223" y="0"/>
                      <a:pt x="226" y="0"/>
                    </a:cubicBezTo>
                    <a:cubicBezTo>
                      <a:pt x="226" y="0"/>
                      <a:pt x="226" y="0"/>
                      <a:pt x="226" y="0"/>
                    </a:cubicBezTo>
                    <a:cubicBezTo>
                      <a:pt x="229" y="0"/>
                      <a:pt x="232" y="2"/>
                      <a:pt x="232" y="6"/>
                    </a:cubicBezTo>
                    <a:cubicBezTo>
                      <a:pt x="232" y="6"/>
                      <a:pt x="232" y="6"/>
                      <a:pt x="232" y="6"/>
                    </a:cubicBezTo>
                    <a:cubicBezTo>
                      <a:pt x="232" y="9"/>
                      <a:pt x="229" y="12"/>
                      <a:pt x="226" y="12"/>
                    </a:cubicBezTo>
                    <a:cubicBezTo>
                      <a:pt x="226" y="12"/>
                      <a:pt x="226" y="12"/>
                      <a:pt x="226" y="12"/>
                    </a:cubicBezTo>
                    <a:cubicBezTo>
                      <a:pt x="223" y="12"/>
                      <a:pt x="220" y="9"/>
                      <a:pt x="220" y="6"/>
                    </a:cubicBezTo>
                    <a:close/>
                    <a:moveTo>
                      <a:pt x="176" y="6"/>
                    </a:moveTo>
                    <a:cubicBezTo>
                      <a:pt x="176" y="2"/>
                      <a:pt x="179" y="0"/>
                      <a:pt x="182" y="0"/>
                    </a:cubicBezTo>
                    <a:cubicBezTo>
                      <a:pt x="182" y="0"/>
                      <a:pt x="182" y="0"/>
                      <a:pt x="182" y="0"/>
                    </a:cubicBezTo>
                    <a:cubicBezTo>
                      <a:pt x="185" y="0"/>
                      <a:pt x="188" y="2"/>
                      <a:pt x="188" y="6"/>
                    </a:cubicBezTo>
                    <a:cubicBezTo>
                      <a:pt x="188" y="6"/>
                      <a:pt x="188" y="6"/>
                      <a:pt x="188" y="6"/>
                    </a:cubicBezTo>
                    <a:cubicBezTo>
                      <a:pt x="188" y="9"/>
                      <a:pt x="185" y="12"/>
                      <a:pt x="182" y="12"/>
                    </a:cubicBezTo>
                    <a:cubicBezTo>
                      <a:pt x="182" y="12"/>
                      <a:pt x="182" y="12"/>
                      <a:pt x="182" y="12"/>
                    </a:cubicBezTo>
                    <a:cubicBezTo>
                      <a:pt x="179" y="12"/>
                      <a:pt x="176" y="9"/>
                      <a:pt x="176" y="6"/>
                    </a:cubicBezTo>
                    <a:close/>
                    <a:moveTo>
                      <a:pt x="132" y="6"/>
                    </a:moveTo>
                    <a:cubicBezTo>
                      <a:pt x="132" y="2"/>
                      <a:pt x="135" y="0"/>
                      <a:pt x="138" y="0"/>
                    </a:cubicBezTo>
                    <a:cubicBezTo>
                      <a:pt x="138" y="0"/>
                      <a:pt x="138" y="0"/>
                      <a:pt x="138" y="0"/>
                    </a:cubicBezTo>
                    <a:cubicBezTo>
                      <a:pt x="141" y="0"/>
                      <a:pt x="144" y="2"/>
                      <a:pt x="144" y="6"/>
                    </a:cubicBezTo>
                    <a:cubicBezTo>
                      <a:pt x="144" y="6"/>
                      <a:pt x="144" y="6"/>
                      <a:pt x="144" y="6"/>
                    </a:cubicBezTo>
                    <a:cubicBezTo>
                      <a:pt x="144" y="9"/>
                      <a:pt x="141" y="12"/>
                      <a:pt x="138" y="12"/>
                    </a:cubicBezTo>
                    <a:cubicBezTo>
                      <a:pt x="138" y="12"/>
                      <a:pt x="138" y="12"/>
                      <a:pt x="138" y="12"/>
                    </a:cubicBezTo>
                    <a:cubicBezTo>
                      <a:pt x="135" y="12"/>
                      <a:pt x="132" y="9"/>
                      <a:pt x="132" y="6"/>
                    </a:cubicBezTo>
                    <a:close/>
                    <a:moveTo>
                      <a:pt x="88" y="6"/>
                    </a:moveTo>
                    <a:cubicBezTo>
                      <a:pt x="88" y="2"/>
                      <a:pt x="91" y="0"/>
                      <a:pt x="94" y="0"/>
                    </a:cubicBezTo>
                    <a:cubicBezTo>
                      <a:pt x="94" y="0"/>
                      <a:pt x="94" y="0"/>
                      <a:pt x="94" y="0"/>
                    </a:cubicBezTo>
                    <a:cubicBezTo>
                      <a:pt x="97" y="0"/>
                      <a:pt x="100" y="2"/>
                      <a:pt x="100" y="6"/>
                    </a:cubicBezTo>
                    <a:cubicBezTo>
                      <a:pt x="100" y="6"/>
                      <a:pt x="100" y="6"/>
                      <a:pt x="100" y="6"/>
                    </a:cubicBezTo>
                    <a:cubicBezTo>
                      <a:pt x="100" y="9"/>
                      <a:pt x="97" y="12"/>
                      <a:pt x="94" y="12"/>
                    </a:cubicBezTo>
                    <a:cubicBezTo>
                      <a:pt x="94" y="12"/>
                      <a:pt x="94" y="12"/>
                      <a:pt x="94" y="12"/>
                    </a:cubicBezTo>
                    <a:cubicBezTo>
                      <a:pt x="91" y="12"/>
                      <a:pt x="88" y="9"/>
                      <a:pt x="88" y="6"/>
                    </a:cubicBezTo>
                    <a:close/>
                    <a:moveTo>
                      <a:pt x="44" y="6"/>
                    </a:moveTo>
                    <a:cubicBezTo>
                      <a:pt x="44" y="2"/>
                      <a:pt x="47" y="0"/>
                      <a:pt x="50" y="0"/>
                    </a:cubicBezTo>
                    <a:cubicBezTo>
                      <a:pt x="50" y="0"/>
                      <a:pt x="50" y="0"/>
                      <a:pt x="50" y="0"/>
                    </a:cubicBezTo>
                    <a:cubicBezTo>
                      <a:pt x="53" y="0"/>
                      <a:pt x="56" y="2"/>
                      <a:pt x="56" y="6"/>
                    </a:cubicBezTo>
                    <a:cubicBezTo>
                      <a:pt x="56" y="6"/>
                      <a:pt x="56" y="6"/>
                      <a:pt x="56" y="6"/>
                    </a:cubicBezTo>
                    <a:cubicBezTo>
                      <a:pt x="56" y="9"/>
                      <a:pt x="53" y="12"/>
                      <a:pt x="50" y="12"/>
                    </a:cubicBezTo>
                    <a:cubicBezTo>
                      <a:pt x="50" y="12"/>
                      <a:pt x="50" y="12"/>
                      <a:pt x="50" y="12"/>
                    </a:cubicBezTo>
                    <a:cubicBezTo>
                      <a:pt x="47" y="12"/>
                      <a:pt x="44" y="9"/>
                      <a:pt x="44" y="6"/>
                    </a:cubicBezTo>
                    <a:close/>
                    <a:moveTo>
                      <a:pt x="0" y="6"/>
                    </a:moveTo>
                    <a:cubicBezTo>
                      <a:pt x="0" y="2"/>
                      <a:pt x="3" y="0"/>
                      <a:pt x="6" y="0"/>
                    </a:cubicBezTo>
                    <a:cubicBezTo>
                      <a:pt x="6" y="0"/>
                      <a:pt x="6" y="0"/>
                      <a:pt x="6" y="0"/>
                    </a:cubicBezTo>
                    <a:cubicBezTo>
                      <a:pt x="9" y="0"/>
                      <a:pt x="12" y="2"/>
                      <a:pt x="12" y="6"/>
                    </a:cubicBezTo>
                    <a:cubicBezTo>
                      <a:pt x="12" y="6"/>
                      <a:pt x="12" y="6"/>
                      <a:pt x="12" y="6"/>
                    </a:cubicBezTo>
                    <a:cubicBezTo>
                      <a:pt x="12" y="9"/>
                      <a:pt x="9" y="12"/>
                      <a:pt x="6" y="12"/>
                    </a:cubicBezTo>
                    <a:cubicBezTo>
                      <a:pt x="6" y="12"/>
                      <a:pt x="6" y="12"/>
                      <a:pt x="6" y="12"/>
                    </a:cubicBezTo>
                    <a:cubicBezTo>
                      <a:pt x="3" y="12"/>
                      <a:pt x="0" y="9"/>
                      <a:pt x="0" y="6"/>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15" name="Группа 421">
              <a:extLst>
                <a:ext uri="{FF2B5EF4-FFF2-40B4-BE49-F238E27FC236}">
                  <a16:creationId xmlns:a16="http://schemas.microsoft.com/office/drawing/2014/main" id="{04E50161-1322-4533-994E-912D72D7F022}"/>
                </a:ext>
              </a:extLst>
            </p:cNvPr>
            <p:cNvGrpSpPr/>
            <p:nvPr/>
          </p:nvGrpSpPr>
          <p:grpSpPr>
            <a:xfrm>
              <a:off x="3173610" y="1675860"/>
              <a:ext cx="785448" cy="4296477"/>
              <a:chOff x="4749800" y="908050"/>
              <a:chExt cx="955675" cy="5227638"/>
            </a:xfrm>
          </p:grpSpPr>
          <p:sp>
            <p:nvSpPr>
              <p:cNvPr id="16" name="Oval 331">
                <a:extLst>
                  <a:ext uri="{FF2B5EF4-FFF2-40B4-BE49-F238E27FC236}">
                    <a16:creationId xmlns:a16="http://schemas.microsoft.com/office/drawing/2014/main" id="{B4FF18AF-415B-40B1-9CFD-9A755984219C}"/>
                  </a:ext>
                </a:extLst>
              </p:cNvPr>
              <p:cNvSpPr>
                <a:spLocks noChangeArrowheads="1"/>
              </p:cNvSpPr>
              <p:nvPr/>
            </p:nvSpPr>
            <p:spPr bwMode="auto">
              <a:xfrm>
                <a:off x="4749800" y="5178425"/>
                <a:ext cx="955675" cy="957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7" name="Oval 332">
                <a:extLst>
                  <a:ext uri="{FF2B5EF4-FFF2-40B4-BE49-F238E27FC236}">
                    <a16:creationId xmlns:a16="http://schemas.microsoft.com/office/drawing/2014/main" id="{5F479FD1-66DC-46BB-A923-E000BECC5458}"/>
                  </a:ext>
                </a:extLst>
              </p:cNvPr>
              <p:cNvSpPr>
                <a:spLocks noChangeArrowheads="1"/>
              </p:cNvSpPr>
              <p:nvPr/>
            </p:nvSpPr>
            <p:spPr bwMode="auto">
              <a:xfrm>
                <a:off x="4749800" y="3781425"/>
                <a:ext cx="955675" cy="957263"/>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8" name="Oval 333">
                <a:extLst>
                  <a:ext uri="{FF2B5EF4-FFF2-40B4-BE49-F238E27FC236}">
                    <a16:creationId xmlns:a16="http://schemas.microsoft.com/office/drawing/2014/main" id="{F916C788-A9C9-475A-8402-EBC2E63747F3}"/>
                  </a:ext>
                </a:extLst>
              </p:cNvPr>
              <p:cNvSpPr>
                <a:spLocks noChangeArrowheads="1"/>
              </p:cNvSpPr>
              <p:nvPr/>
            </p:nvSpPr>
            <p:spPr bwMode="auto">
              <a:xfrm>
                <a:off x="4749800" y="2284413"/>
                <a:ext cx="955675" cy="957263"/>
              </a:xfrm>
              <a:prstGeom prst="ellipse">
                <a:avLst/>
              </a:prstGeom>
              <a:solidFill>
                <a:srgbClr val="7C7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9" name="Oval 334">
                <a:extLst>
                  <a:ext uri="{FF2B5EF4-FFF2-40B4-BE49-F238E27FC236}">
                    <a16:creationId xmlns:a16="http://schemas.microsoft.com/office/drawing/2014/main" id="{D2C873D2-E05F-49AB-B2AA-0491019294F7}"/>
                  </a:ext>
                </a:extLst>
              </p:cNvPr>
              <p:cNvSpPr>
                <a:spLocks noChangeArrowheads="1"/>
              </p:cNvSpPr>
              <p:nvPr/>
            </p:nvSpPr>
            <p:spPr bwMode="auto">
              <a:xfrm>
                <a:off x="4749800" y="908050"/>
                <a:ext cx="955675" cy="952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20" name="Группа 420">
              <a:extLst>
                <a:ext uri="{FF2B5EF4-FFF2-40B4-BE49-F238E27FC236}">
                  <a16:creationId xmlns:a16="http://schemas.microsoft.com/office/drawing/2014/main" id="{D97B179B-8E41-4F17-9966-AB13750AB40F}"/>
                </a:ext>
              </a:extLst>
            </p:cNvPr>
            <p:cNvGrpSpPr/>
            <p:nvPr/>
          </p:nvGrpSpPr>
          <p:grpSpPr>
            <a:xfrm>
              <a:off x="3080975" y="1734573"/>
              <a:ext cx="669327" cy="4176442"/>
              <a:chOff x="4821238" y="979488"/>
              <a:chExt cx="814388" cy="5081588"/>
            </a:xfrm>
            <a:effectLst>
              <a:outerShdw blurRad="76200" dist="88900" dir="2700000" algn="tl" rotWithShape="0">
                <a:prstClr val="black">
                  <a:alpha val="51000"/>
                </a:prstClr>
              </a:outerShdw>
            </a:effectLst>
          </p:grpSpPr>
          <p:sp>
            <p:nvSpPr>
              <p:cNvPr id="21" name="Oval 335">
                <a:extLst>
                  <a:ext uri="{FF2B5EF4-FFF2-40B4-BE49-F238E27FC236}">
                    <a16:creationId xmlns:a16="http://schemas.microsoft.com/office/drawing/2014/main" id="{3F859847-E7EA-4F94-AF35-28E3EA87804D}"/>
                  </a:ext>
                </a:extLst>
              </p:cNvPr>
              <p:cNvSpPr>
                <a:spLocks noChangeArrowheads="1"/>
              </p:cNvSpPr>
              <p:nvPr/>
            </p:nvSpPr>
            <p:spPr bwMode="auto">
              <a:xfrm>
                <a:off x="4821238" y="5249863"/>
                <a:ext cx="814388" cy="811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2" name="Oval 336">
                <a:extLst>
                  <a:ext uri="{FF2B5EF4-FFF2-40B4-BE49-F238E27FC236}">
                    <a16:creationId xmlns:a16="http://schemas.microsoft.com/office/drawing/2014/main" id="{7360A2A3-1C31-4945-96D9-6C7A06435684}"/>
                  </a:ext>
                </a:extLst>
              </p:cNvPr>
              <p:cNvSpPr>
                <a:spLocks noChangeArrowheads="1"/>
              </p:cNvSpPr>
              <p:nvPr/>
            </p:nvSpPr>
            <p:spPr bwMode="auto">
              <a:xfrm>
                <a:off x="4821238" y="3852863"/>
                <a:ext cx="814388" cy="814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3" name="Oval 337">
                <a:extLst>
                  <a:ext uri="{FF2B5EF4-FFF2-40B4-BE49-F238E27FC236}">
                    <a16:creationId xmlns:a16="http://schemas.microsoft.com/office/drawing/2014/main" id="{E260D508-5F39-48CD-91DD-7D101CD8B643}"/>
                  </a:ext>
                </a:extLst>
              </p:cNvPr>
              <p:cNvSpPr>
                <a:spLocks noChangeArrowheads="1"/>
              </p:cNvSpPr>
              <p:nvPr/>
            </p:nvSpPr>
            <p:spPr bwMode="auto">
              <a:xfrm>
                <a:off x="4821238" y="2355850"/>
                <a:ext cx="814388" cy="814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4" name="Oval 338">
                <a:extLst>
                  <a:ext uri="{FF2B5EF4-FFF2-40B4-BE49-F238E27FC236}">
                    <a16:creationId xmlns:a16="http://schemas.microsoft.com/office/drawing/2014/main" id="{AF3536FB-645A-4926-9E48-B2546175398D}"/>
                  </a:ext>
                </a:extLst>
              </p:cNvPr>
              <p:cNvSpPr>
                <a:spLocks noChangeArrowheads="1"/>
              </p:cNvSpPr>
              <p:nvPr/>
            </p:nvSpPr>
            <p:spPr bwMode="auto">
              <a:xfrm>
                <a:off x="4821238" y="979488"/>
                <a:ext cx="814388" cy="8096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25" name="Группа 414">
              <a:extLst>
                <a:ext uri="{FF2B5EF4-FFF2-40B4-BE49-F238E27FC236}">
                  <a16:creationId xmlns:a16="http://schemas.microsoft.com/office/drawing/2014/main" id="{D93CDB40-92DD-4844-8A0F-2A4B18AE5321}"/>
                </a:ext>
              </a:extLst>
            </p:cNvPr>
            <p:cNvGrpSpPr/>
            <p:nvPr/>
          </p:nvGrpSpPr>
          <p:grpSpPr>
            <a:xfrm>
              <a:off x="553206" y="2195143"/>
              <a:ext cx="1076403" cy="3233121"/>
              <a:chOff x="673100" y="1539875"/>
              <a:chExt cx="1309688" cy="3933825"/>
            </a:xfrm>
          </p:grpSpPr>
          <p:sp>
            <p:nvSpPr>
              <p:cNvPr id="26" name="Oval 394">
                <a:extLst>
                  <a:ext uri="{FF2B5EF4-FFF2-40B4-BE49-F238E27FC236}">
                    <a16:creationId xmlns:a16="http://schemas.microsoft.com/office/drawing/2014/main" id="{EB0F916F-2560-430C-90A6-281C5154CDB0}"/>
                  </a:ext>
                </a:extLst>
              </p:cNvPr>
              <p:cNvSpPr>
                <a:spLocks noChangeArrowheads="1"/>
              </p:cNvSpPr>
              <p:nvPr/>
            </p:nvSpPr>
            <p:spPr bwMode="auto">
              <a:xfrm>
                <a:off x="673100" y="5245100"/>
                <a:ext cx="228600" cy="2286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7" name="Oval 395">
                <a:extLst>
                  <a:ext uri="{FF2B5EF4-FFF2-40B4-BE49-F238E27FC236}">
                    <a16:creationId xmlns:a16="http://schemas.microsoft.com/office/drawing/2014/main" id="{1253F73C-850F-4321-B528-E4C9D7EB6AEF}"/>
                  </a:ext>
                </a:extLst>
              </p:cNvPr>
              <p:cNvSpPr>
                <a:spLocks noChangeArrowheads="1"/>
              </p:cNvSpPr>
              <p:nvPr/>
            </p:nvSpPr>
            <p:spPr bwMode="auto">
              <a:xfrm>
                <a:off x="1754188" y="4140200"/>
                <a:ext cx="228600" cy="22860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8" name="Oval 396">
                <a:extLst>
                  <a:ext uri="{FF2B5EF4-FFF2-40B4-BE49-F238E27FC236}">
                    <a16:creationId xmlns:a16="http://schemas.microsoft.com/office/drawing/2014/main" id="{52FAD9CE-B987-411D-B07F-7C73A2A56B43}"/>
                  </a:ext>
                </a:extLst>
              </p:cNvPr>
              <p:cNvSpPr>
                <a:spLocks noChangeArrowheads="1"/>
              </p:cNvSpPr>
              <p:nvPr/>
            </p:nvSpPr>
            <p:spPr bwMode="auto">
              <a:xfrm>
                <a:off x="1754188" y="2646363"/>
                <a:ext cx="228600" cy="228600"/>
              </a:xfrm>
              <a:prstGeom prst="ellipse">
                <a:avLst/>
              </a:prstGeom>
              <a:solidFill>
                <a:srgbClr val="7C7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9" name="Oval 397">
                <a:extLst>
                  <a:ext uri="{FF2B5EF4-FFF2-40B4-BE49-F238E27FC236}">
                    <a16:creationId xmlns:a16="http://schemas.microsoft.com/office/drawing/2014/main" id="{E303F750-AF97-424A-B128-25007D1BCF1C}"/>
                  </a:ext>
                </a:extLst>
              </p:cNvPr>
              <p:cNvSpPr>
                <a:spLocks noChangeArrowheads="1"/>
              </p:cNvSpPr>
              <p:nvPr/>
            </p:nvSpPr>
            <p:spPr bwMode="auto">
              <a:xfrm>
                <a:off x="673100" y="1539875"/>
                <a:ext cx="228600" cy="2286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30" name="Группа 413">
              <a:extLst>
                <a:ext uri="{FF2B5EF4-FFF2-40B4-BE49-F238E27FC236}">
                  <a16:creationId xmlns:a16="http://schemas.microsoft.com/office/drawing/2014/main" id="{E4542188-E464-46B5-8F41-146762E5FC56}"/>
                </a:ext>
              </a:extLst>
            </p:cNvPr>
            <p:cNvGrpSpPr/>
            <p:nvPr/>
          </p:nvGrpSpPr>
          <p:grpSpPr>
            <a:xfrm>
              <a:off x="601481" y="2243418"/>
              <a:ext cx="979853" cy="3137877"/>
              <a:chOff x="731838" y="1598613"/>
              <a:chExt cx="1192213" cy="3817938"/>
            </a:xfrm>
          </p:grpSpPr>
          <p:sp>
            <p:nvSpPr>
              <p:cNvPr id="31" name="Oval 398">
                <a:extLst>
                  <a:ext uri="{FF2B5EF4-FFF2-40B4-BE49-F238E27FC236}">
                    <a16:creationId xmlns:a16="http://schemas.microsoft.com/office/drawing/2014/main" id="{3D769F0D-1A11-48D3-853F-9CC1F798A95B}"/>
                  </a:ext>
                </a:extLst>
              </p:cNvPr>
              <p:cNvSpPr>
                <a:spLocks noChangeArrowheads="1"/>
              </p:cNvSpPr>
              <p:nvPr/>
            </p:nvSpPr>
            <p:spPr bwMode="auto">
              <a:xfrm>
                <a:off x="731838" y="5303838"/>
                <a:ext cx="115888" cy="1127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32" name="Oval 399">
                <a:extLst>
                  <a:ext uri="{FF2B5EF4-FFF2-40B4-BE49-F238E27FC236}">
                    <a16:creationId xmlns:a16="http://schemas.microsoft.com/office/drawing/2014/main" id="{E3851BE1-E78D-4D64-A710-E96556480ABB}"/>
                  </a:ext>
                </a:extLst>
              </p:cNvPr>
              <p:cNvSpPr>
                <a:spLocks noChangeArrowheads="1"/>
              </p:cNvSpPr>
              <p:nvPr/>
            </p:nvSpPr>
            <p:spPr bwMode="auto">
              <a:xfrm>
                <a:off x="1811338" y="4197350"/>
                <a:ext cx="112713" cy="1127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33" name="Oval 400">
                <a:extLst>
                  <a:ext uri="{FF2B5EF4-FFF2-40B4-BE49-F238E27FC236}">
                    <a16:creationId xmlns:a16="http://schemas.microsoft.com/office/drawing/2014/main" id="{E92376BB-4DB8-4603-BF91-5E73C0A7C863}"/>
                  </a:ext>
                </a:extLst>
              </p:cNvPr>
              <p:cNvSpPr>
                <a:spLocks noChangeArrowheads="1"/>
              </p:cNvSpPr>
              <p:nvPr/>
            </p:nvSpPr>
            <p:spPr bwMode="auto">
              <a:xfrm>
                <a:off x="1811338" y="2705100"/>
                <a:ext cx="112713" cy="111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34" name="Oval 401">
                <a:extLst>
                  <a:ext uri="{FF2B5EF4-FFF2-40B4-BE49-F238E27FC236}">
                    <a16:creationId xmlns:a16="http://schemas.microsoft.com/office/drawing/2014/main" id="{395EF98C-9E9F-4376-9CFC-9936B3549798}"/>
                  </a:ext>
                </a:extLst>
              </p:cNvPr>
              <p:cNvSpPr>
                <a:spLocks noChangeArrowheads="1"/>
              </p:cNvSpPr>
              <p:nvPr/>
            </p:nvSpPr>
            <p:spPr bwMode="auto">
              <a:xfrm>
                <a:off x="731838" y="1598613"/>
                <a:ext cx="115888"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sp>
          <p:nvSpPr>
            <p:cNvPr id="35" name="TextBox 34">
              <a:extLst>
                <a:ext uri="{FF2B5EF4-FFF2-40B4-BE49-F238E27FC236}">
                  <a16:creationId xmlns:a16="http://schemas.microsoft.com/office/drawing/2014/main" id="{C4F701E6-402C-440F-9741-6877FAA5B546}"/>
                </a:ext>
              </a:extLst>
            </p:cNvPr>
            <p:cNvSpPr txBox="1"/>
            <p:nvPr/>
          </p:nvSpPr>
          <p:spPr>
            <a:xfrm>
              <a:off x="4211704" y="1883763"/>
              <a:ext cx="7024123" cy="369332"/>
            </a:xfrm>
            <a:prstGeom prst="rect">
              <a:avLst/>
            </a:prstGeom>
            <a:noFill/>
          </p:spPr>
          <p:txBody>
            <a:bodyPr wrap="square" rtlCol="0">
              <a:spAutoFit/>
            </a:bodyPr>
            <a:lstStyle/>
            <a:p>
              <a:pPr marL="285750" indent="-285750">
                <a:spcAft>
                  <a:spcPts val="1200"/>
                </a:spcAft>
              </a:pPr>
              <a:r>
                <a:rPr lang="en-IE" dirty="0"/>
                <a:t>EU citizens, Iceland, Liechtenstein &amp; Norway and Swiss citizens  </a:t>
              </a:r>
            </a:p>
          </p:txBody>
        </p:sp>
        <p:sp>
          <p:nvSpPr>
            <p:cNvPr id="36" name="TextBox 35">
              <a:extLst>
                <a:ext uri="{FF2B5EF4-FFF2-40B4-BE49-F238E27FC236}">
                  <a16:creationId xmlns:a16="http://schemas.microsoft.com/office/drawing/2014/main" id="{020984B4-0999-43F1-856C-DED7B56B8F24}"/>
                </a:ext>
              </a:extLst>
            </p:cNvPr>
            <p:cNvSpPr txBox="1"/>
            <p:nvPr/>
          </p:nvSpPr>
          <p:spPr>
            <a:xfrm>
              <a:off x="4212611" y="4240913"/>
              <a:ext cx="7024123" cy="369332"/>
            </a:xfrm>
            <a:prstGeom prst="rect">
              <a:avLst/>
            </a:prstGeom>
            <a:noFill/>
          </p:spPr>
          <p:txBody>
            <a:bodyPr wrap="square" rtlCol="0">
              <a:spAutoFit/>
            </a:bodyPr>
            <a:lstStyle/>
            <a:p>
              <a:pPr marL="285750" indent="-285750">
                <a:spcAft>
                  <a:spcPts val="600"/>
                </a:spcAft>
              </a:pPr>
              <a:r>
                <a:rPr lang="en-IE" dirty="0"/>
                <a:t>Non-EEA National family members of NI Citizens</a:t>
              </a:r>
            </a:p>
          </p:txBody>
        </p:sp>
        <p:grpSp>
          <p:nvGrpSpPr>
            <p:cNvPr id="37" name="010">
              <a:extLst>
                <a:ext uri="{FF2B5EF4-FFF2-40B4-BE49-F238E27FC236}">
                  <a16:creationId xmlns:a16="http://schemas.microsoft.com/office/drawing/2014/main" id="{9AE59333-A105-4EB8-A5BC-17FE0869C405}"/>
                </a:ext>
              </a:extLst>
            </p:cNvPr>
            <p:cNvGrpSpPr/>
            <p:nvPr/>
          </p:nvGrpSpPr>
          <p:grpSpPr>
            <a:xfrm>
              <a:off x="3182754" y="1868957"/>
              <a:ext cx="453534" cy="293919"/>
              <a:chOff x="4555329" y="1837205"/>
              <a:chExt cx="270557" cy="175338"/>
            </a:xfrm>
          </p:grpSpPr>
          <p:sp>
            <p:nvSpPr>
              <p:cNvPr id="38" name="Freeform: Shape 566">
                <a:extLst>
                  <a:ext uri="{FF2B5EF4-FFF2-40B4-BE49-F238E27FC236}">
                    <a16:creationId xmlns:a16="http://schemas.microsoft.com/office/drawing/2014/main" id="{7BF4FC2D-A387-46D5-A7CC-EF5AFEC35F11}"/>
                  </a:ext>
                </a:extLst>
              </p:cNvPr>
              <p:cNvSpPr/>
              <p:nvPr/>
            </p:nvSpPr>
            <p:spPr>
              <a:xfrm>
                <a:off x="4555329" y="1837205"/>
                <a:ext cx="180651" cy="175338"/>
              </a:xfrm>
              <a:custGeom>
                <a:avLst/>
                <a:gdLst>
                  <a:gd name="connsiteX0" fmla="*/ 164499 w 180651"/>
                  <a:gd name="connsiteY0" fmla="*/ 173664 h 175337"/>
                  <a:gd name="connsiteX1" fmla="*/ 16312 w 180651"/>
                  <a:gd name="connsiteY1" fmla="*/ 173664 h 175337"/>
                  <a:gd name="connsiteX2" fmla="*/ 1992 w 180651"/>
                  <a:gd name="connsiteY2" fmla="*/ 159689 h 175337"/>
                  <a:gd name="connsiteX3" fmla="*/ 1992 w 180651"/>
                  <a:gd name="connsiteY3" fmla="*/ 159343 h 175337"/>
                  <a:gd name="connsiteX4" fmla="*/ 26088 w 180651"/>
                  <a:gd name="connsiteY4" fmla="*/ 115296 h 175337"/>
                  <a:gd name="connsiteX5" fmla="*/ 39053 w 180651"/>
                  <a:gd name="connsiteY5" fmla="*/ 110834 h 175337"/>
                  <a:gd name="connsiteX6" fmla="*/ 50290 w 180651"/>
                  <a:gd name="connsiteY6" fmla="*/ 107326 h 175337"/>
                  <a:gd name="connsiteX7" fmla="*/ 62617 w 180651"/>
                  <a:gd name="connsiteY7" fmla="*/ 101484 h 175337"/>
                  <a:gd name="connsiteX8" fmla="*/ 62697 w 180651"/>
                  <a:gd name="connsiteY8" fmla="*/ 91415 h 175337"/>
                  <a:gd name="connsiteX9" fmla="*/ 55497 w 180651"/>
                  <a:gd name="connsiteY9" fmla="*/ 71516 h 175337"/>
                  <a:gd name="connsiteX10" fmla="*/ 53903 w 180651"/>
                  <a:gd name="connsiteY10" fmla="*/ 69337 h 175337"/>
                  <a:gd name="connsiteX11" fmla="*/ 51672 w 180651"/>
                  <a:gd name="connsiteY11" fmla="*/ 44205 h 175337"/>
                  <a:gd name="connsiteX12" fmla="*/ 51725 w 180651"/>
                  <a:gd name="connsiteY12" fmla="*/ 44099 h 175337"/>
                  <a:gd name="connsiteX13" fmla="*/ 51672 w 180651"/>
                  <a:gd name="connsiteY13" fmla="*/ 43622 h 175337"/>
                  <a:gd name="connsiteX14" fmla="*/ 50928 w 180651"/>
                  <a:gd name="connsiteY14" fmla="*/ 32782 h 175337"/>
                  <a:gd name="connsiteX15" fmla="*/ 90193 w 180651"/>
                  <a:gd name="connsiteY15" fmla="*/ 1992 h 175337"/>
                  <a:gd name="connsiteX16" fmla="*/ 90804 w 180651"/>
                  <a:gd name="connsiteY16" fmla="*/ 1992 h 175337"/>
                  <a:gd name="connsiteX17" fmla="*/ 129989 w 180651"/>
                  <a:gd name="connsiteY17" fmla="*/ 32782 h 175337"/>
                  <a:gd name="connsiteX18" fmla="*/ 129272 w 180651"/>
                  <a:gd name="connsiteY18" fmla="*/ 43170 h 175337"/>
                  <a:gd name="connsiteX19" fmla="*/ 129139 w 180651"/>
                  <a:gd name="connsiteY19" fmla="*/ 44125 h 175337"/>
                  <a:gd name="connsiteX20" fmla="*/ 130813 w 180651"/>
                  <a:gd name="connsiteY20" fmla="*/ 51911 h 175337"/>
                  <a:gd name="connsiteX21" fmla="*/ 125340 w 180651"/>
                  <a:gd name="connsiteY21" fmla="*/ 71410 h 175337"/>
                  <a:gd name="connsiteX22" fmla="*/ 118114 w 180651"/>
                  <a:gd name="connsiteY22" fmla="*/ 91361 h 175337"/>
                  <a:gd name="connsiteX23" fmla="*/ 118194 w 180651"/>
                  <a:gd name="connsiteY23" fmla="*/ 101243 h 175337"/>
                  <a:gd name="connsiteX24" fmla="*/ 130494 w 180651"/>
                  <a:gd name="connsiteY24" fmla="*/ 107036 h 175337"/>
                  <a:gd name="connsiteX25" fmla="*/ 141917 w 180651"/>
                  <a:gd name="connsiteY25" fmla="*/ 110702 h 175337"/>
                  <a:gd name="connsiteX26" fmla="*/ 154723 w 180651"/>
                  <a:gd name="connsiteY26" fmla="*/ 115296 h 175337"/>
                  <a:gd name="connsiteX27" fmla="*/ 178792 w 180651"/>
                  <a:gd name="connsiteY27" fmla="*/ 159343 h 175337"/>
                  <a:gd name="connsiteX28" fmla="*/ 164499 w 180651"/>
                  <a:gd name="connsiteY28" fmla="*/ 173664 h 175337"/>
                  <a:gd name="connsiteX29" fmla="*/ 15276 w 180651"/>
                  <a:gd name="connsiteY29" fmla="*/ 159424 h 175337"/>
                  <a:gd name="connsiteX30" fmla="*/ 16312 w 180651"/>
                  <a:gd name="connsiteY30" fmla="*/ 160381 h 175337"/>
                  <a:gd name="connsiteX31" fmla="*/ 164499 w 180651"/>
                  <a:gd name="connsiteY31" fmla="*/ 160381 h 175337"/>
                  <a:gd name="connsiteX32" fmla="*/ 165535 w 180651"/>
                  <a:gd name="connsiteY32" fmla="*/ 159343 h 175337"/>
                  <a:gd name="connsiteX33" fmla="*/ 148798 w 180651"/>
                  <a:gd name="connsiteY33" fmla="*/ 127199 h 175337"/>
                  <a:gd name="connsiteX34" fmla="*/ 139713 w 180651"/>
                  <a:gd name="connsiteY34" fmla="*/ 123798 h 175337"/>
                  <a:gd name="connsiteX35" fmla="*/ 125420 w 180651"/>
                  <a:gd name="connsiteY35" fmla="*/ 119310 h 175337"/>
                  <a:gd name="connsiteX36" fmla="*/ 105123 w 180651"/>
                  <a:gd name="connsiteY36" fmla="*/ 105998 h 175337"/>
                  <a:gd name="connsiteX37" fmla="*/ 104937 w 180651"/>
                  <a:gd name="connsiteY37" fmla="*/ 104512 h 175337"/>
                  <a:gd name="connsiteX38" fmla="*/ 104804 w 180651"/>
                  <a:gd name="connsiteY38" fmla="*/ 89475 h 175337"/>
                  <a:gd name="connsiteX39" fmla="*/ 106186 w 180651"/>
                  <a:gd name="connsiteY39" fmla="*/ 85357 h 175337"/>
                  <a:gd name="connsiteX40" fmla="*/ 112668 w 180651"/>
                  <a:gd name="connsiteY40" fmla="*/ 66548 h 175337"/>
                  <a:gd name="connsiteX41" fmla="*/ 115617 w 180651"/>
                  <a:gd name="connsiteY41" fmla="*/ 61873 h 175337"/>
                  <a:gd name="connsiteX42" fmla="*/ 115883 w 180651"/>
                  <a:gd name="connsiteY42" fmla="*/ 61686 h 175337"/>
                  <a:gd name="connsiteX43" fmla="*/ 117556 w 180651"/>
                  <a:gd name="connsiteY43" fmla="*/ 51643 h 175337"/>
                  <a:gd name="connsiteX44" fmla="*/ 117530 w 180651"/>
                  <a:gd name="connsiteY44" fmla="*/ 51618 h 175337"/>
                  <a:gd name="connsiteX45" fmla="*/ 115484 w 180651"/>
                  <a:gd name="connsiteY45" fmla="*/ 45879 h 175337"/>
                  <a:gd name="connsiteX46" fmla="*/ 116148 w 180651"/>
                  <a:gd name="connsiteY46" fmla="*/ 41230 h 175337"/>
                  <a:gd name="connsiteX47" fmla="*/ 116786 w 180651"/>
                  <a:gd name="connsiteY47" fmla="*/ 34085 h 175337"/>
                  <a:gd name="connsiteX48" fmla="*/ 90565 w 180651"/>
                  <a:gd name="connsiteY48" fmla="*/ 15276 h 175337"/>
                  <a:gd name="connsiteX49" fmla="*/ 64158 w 180651"/>
                  <a:gd name="connsiteY49" fmla="*/ 34085 h 175337"/>
                  <a:gd name="connsiteX50" fmla="*/ 64822 w 180651"/>
                  <a:gd name="connsiteY50" fmla="*/ 41736 h 175337"/>
                  <a:gd name="connsiteX51" fmla="*/ 65407 w 180651"/>
                  <a:gd name="connsiteY51" fmla="*/ 45907 h 175337"/>
                  <a:gd name="connsiteX52" fmla="*/ 63334 w 180651"/>
                  <a:gd name="connsiteY52" fmla="*/ 51643 h 175337"/>
                  <a:gd name="connsiteX53" fmla="*/ 63308 w 180651"/>
                  <a:gd name="connsiteY53" fmla="*/ 51672 h 175337"/>
                  <a:gd name="connsiteX54" fmla="*/ 64955 w 180651"/>
                  <a:gd name="connsiteY54" fmla="*/ 61741 h 175337"/>
                  <a:gd name="connsiteX55" fmla="*/ 65220 w 180651"/>
                  <a:gd name="connsiteY55" fmla="*/ 61899 h 175337"/>
                  <a:gd name="connsiteX56" fmla="*/ 68169 w 180651"/>
                  <a:gd name="connsiteY56" fmla="*/ 66600 h 175337"/>
                  <a:gd name="connsiteX57" fmla="*/ 74678 w 180651"/>
                  <a:gd name="connsiteY57" fmla="*/ 85490 h 175337"/>
                  <a:gd name="connsiteX58" fmla="*/ 76007 w 180651"/>
                  <a:gd name="connsiteY58" fmla="*/ 89529 h 175337"/>
                  <a:gd name="connsiteX59" fmla="*/ 75847 w 180651"/>
                  <a:gd name="connsiteY59" fmla="*/ 104670 h 175337"/>
                  <a:gd name="connsiteX60" fmla="*/ 75688 w 180651"/>
                  <a:gd name="connsiteY60" fmla="*/ 106079 h 175337"/>
                  <a:gd name="connsiteX61" fmla="*/ 55391 w 180651"/>
                  <a:gd name="connsiteY61" fmla="*/ 119600 h 175337"/>
                  <a:gd name="connsiteX62" fmla="*/ 40833 w 180651"/>
                  <a:gd name="connsiteY62" fmla="*/ 123985 h 175337"/>
                  <a:gd name="connsiteX63" fmla="*/ 31986 w 180651"/>
                  <a:gd name="connsiteY63" fmla="*/ 127199 h 175337"/>
                  <a:gd name="connsiteX64" fmla="*/ 15276 w 180651"/>
                  <a:gd name="connsiteY64" fmla="*/ 159131 h 175337"/>
                  <a:gd name="connsiteX65" fmla="*/ 15276 w 180651"/>
                  <a:gd name="connsiteY65" fmla="*/ 159424 h 17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0651" h="175337">
                    <a:moveTo>
                      <a:pt x="164499" y="173664"/>
                    </a:moveTo>
                    <a:lnTo>
                      <a:pt x="16312" y="173664"/>
                    </a:lnTo>
                    <a:cubicBezTo>
                      <a:pt x="8528" y="173664"/>
                      <a:pt x="2179" y="167420"/>
                      <a:pt x="1992" y="159689"/>
                    </a:cubicBezTo>
                    <a:cubicBezTo>
                      <a:pt x="1992" y="159582"/>
                      <a:pt x="1992" y="159450"/>
                      <a:pt x="1992" y="159343"/>
                    </a:cubicBezTo>
                    <a:cubicBezTo>
                      <a:pt x="1992" y="158044"/>
                      <a:pt x="2285" y="127145"/>
                      <a:pt x="26088" y="115296"/>
                    </a:cubicBezTo>
                    <a:cubicBezTo>
                      <a:pt x="33102" y="111817"/>
                      <a:pt x="35758" y="111259"/>
                      <a:pt x="39053" y="110834"/>
                    </a:cubicBezTo>
                    <a:cubicBezTo>
                      <a:pt x="41019" y="110541"/>
                      <a:pt x="43277" y="110250"/>
                      <a:pt x="50290" y="107326"/>
                    </a:cubicBezTo>
                    <a:cubicBezTo>
                      <a:pt x="57277" y="104431"/>
                      <a:pt x="60864" y="102545"/>
                      <a:pt x="62617" y="101484"/>
                    </a:cubicBezTo>
                    <a:lnTo>
                      <a:pt x="62697" y="91415"/>
                    </a:lnTo>
                    <a:cubicBezTo>
                      <a:pt x="60758" y="88227"/>
                      <a:pt x="57251" y="81398"/>
                      <a:pt x="55497" y="71516"/>
                    </a:cubicBezTo>
                    <a:cubicBezTo>
                      <a:pt x="54939" y="70933"/>
                      <a:pt x="54408" y="70214"/>
                      <a:pt x="53903" y="69337"/>
                    </a:cubicBezTo>
                    <a:cubicBezTo>
                      <a:pt x="51114" y="64504"/>
                      <a:pt x="48191" y="50263"/>
                      <a:pt x="51672" y="44205"/>
                    </a:cubicBezTo>
                    <a:cubicBezTo>
                      <a:pt x="51698" y="44179"/>
                      <a:pt x="51698" y="44154"/>
                      <a:pt x="51725" y="44099"/>
                    </a:cubicBezTo>
                    <a:cubicBezTo>
                      <a:pt x="51698" y="43941"/>
                      <a:pt x="51672" y="43780"/>
                      <a:pt x="51672" y="43622"/>
                    </a:cubicBezTo>
                    <a:cubicBezTo>
                      <a:pt x="51034" y="39131"/>
                      <a:pt x="50609" y="36184"/>
                      <a:pt x="50928" y="32782"/>
                    </a:cubicBezTo>
                    <a:cubicBezTo>
                      <a:pt x="52442" y="17107"/>
                      <a:pt x="70427" y="3002"/>
                      <a:pt x="90193" y="1992"/>
                    </a:cubicBezTo>
                    <a:cubicBezTo>
                      <a:pt x="90405" y="1992"/>
                      <a:pt x="90591" y="1992"/>
                      <a:pt x="90804" y="1992"/>
                    </a:cubicBezTo>
                    <a:cubicBezTo>
                      <a:pt x="115803" y="3082"/>
                      <a:pt x="128634" y="18729"/>
                      <a:pt x="129989" y="32782"/>
                    </a:cubicBezTo>
                    <a:cubicBezTo>
                      <a:pt x="130308" y="36077"/>
                      <a:pt x="129909" y="38892"/>
                      <a:pt x="129272" y="43170"/>
                    </a:cubicBezTo>
                    <a:cubicBezTo>
                      <a:pt x="129219" y="43489"/>
                      <a:pt x="129192" y="43808"/>
                      <a:pt x="129139" y="44125"/>
                    </a:cubicBezTo>
                    <a:cubicBezTo>
                      <a:pt x="130122" y="45853"/>
                      <a:pt x="130813" y="48351"/>
                      <a:pt x="130813" y="51911"/>
                    </a:cubicBezTo>
                    <a:cubicBezTo>
                      <a:pt x="130813" y="52069"/>
                      <a:pt x="130733" y="65565"/>
                      <a:pt x="125340" y="71410"/>
                    </a:cubicBezTo>
                    <a:cubicBezTo>
                      <a:pt x="123560" y="81346"/>
                      <a:pt x="120053" y="88146"/>
                      <a:pt x="118114" y="91361"/>
                    </a:cubicBezTo>
                    <a:lnTo>
                      <a:pt x="118194" y="101243"/>
                    </a:lnTo>
                    <a:cubicBezTo>
                      <a:pt x="120000" y="102306"/>
                      <a:pt x="123587" y="104166"/>
                      <a:pt x="130494" y="107036"/>
                    </a:cubicBezTo>
                    <a:cubicBezTo>
                      <a:pt x="137561" y="109957"/>
                      <a:pt x="139872" y="110357"/>
                      <a:pt x="141917" y="110702"/>
                    </a:cubicBezTo>
                    <a:cubicBezTo>
                      <a:pt x="145212" y="111259"/>
                      <a:pt x="147736" y="111843"/>
                      <a:pt x="154723" y="115296"/>
                    </a:cubicBezTo>
                    <a:cubicBezTo>
                      <a:pt x="178526" y="127145"/>
                      <a:pt x="178792" y="158044"/>
                      <a:pt x="178792" y="159343"/>
                    </a:cubicBezTo>
                    <a:cubicBezTo>
                      <a:pt x="178818" y="167236"/>
                      <a:pt x="172389" y="173664"/>
                      <a:pt x="164499" y="173664"/>
                    </a:cubicBezTo>
                    <a:close/>
                    <a:moveTo>
                      <a:pt x="15276" y="159424"/>
                    </a:moveTo>
                    <a:cubicBezTo>
                      <a:pt x="15329" y="159956"/>
                      <a:pt x="15781" y="160381"/>
                      <a:pt x="16312" y="160381"/>
                    </a:cubicBezTo>
                    <a:lnTo>
                      <a:pt x="164499" y="160381"/>
                    </a:lnTo>
                    <a:cubicBezTo>
                      <a:pt x="165057" y="160381"/>
                      <a:pt x="165535" y="159930"/>
                      <a:pt x="165535" y="159343"/>
                    </a:cubicBezTo>
                    <a:cubicBezTo>
                      <a:pt x="165535" y="159131"/>
                      <a:pt x="165216" y="135356"/>
                      <a:pt x="148798" y="127199"/>
                    </a:cubicBezTo>
                    <a:cubicBezTo>
                      <a:pt x="143087" y="124356"/>
                      <a:pt x="141678" y="124117"/>
                      <a:pt x="139713" y="123798"/>
                    </a:cubicBezTo>
                    <a:cubicBezTo>
                      <a:pt x="137109" y="123347"/>
                      <a:pt x="133868" y="122815"/>
                      <a:pt x="125420" y="119310"/>
                    </a:cubicBezTo>
                    <a:cubicBezTo>
                      <a:pt x="107860" y="112030"/>
                      <a:pt x="105840" y="108974"/>
                      <a:pt x="105123" y="105998"/>
                    </a:cubicBezTo>
                    <a:cubicBezTo>
                      <a:pt x="105017" y="105521"/>
                      <a:pt x="104964" y="105017"/>
                      <a:pt x="104937" y="104512"/>
                    </a:cubicBezTo>
                    <a:lnTo>
                      <a:pt x="104804" y="89475"/>
                    </a:lnTo>
                    <a:cubicBezTo>
                      <a:pt x="104804" y="87988"/>
                      <a:pt x="105282" y="86553"/>
                      <a:pt x="106186" y="85357"/>
                    </a:cubicBezTo>
                    <a:cubicBezTo>
                      <a:pt x="106186" y="85331"/>
                      <a:pt x="111101" y="78635"/>
                      <a:pt x="112668" y="66548"/>
                    </a:cubicBezTo>
                    <a:cubicBezTo>
                      <a:pt x="112907" y="64636"/>
                      <a:pt x="113996" y="62908"/>
                      <a:pt x="115617" y="61873"/>
                    </a:cubicBezTo>
                    <a:cubicBezTo>
                      <a:pt x="115696" y="61793"/>
                      <a:pt x="115776" y="61741"/>
                      <a:pt x="115883" y="61686"/>
                    </a:cubicBezTo>
                    <a:cubicBezTo>
                      <a:pt x="116786" y="59268"/>
                      <a:pt x="117583" y="54406"/>
                      <a:pt x="117556" y="51643"/>
                    </a:cubicBezTo>
                    <a:cubicBezTo>
                      <a:pt x="117530" y="51643"/>
                      <a:pt x="117530" y="51618"/>
                      <a:pt x="117530" y="51618"/>
                    </a:cubicBezTo>
                    <a:cubicBezTo>
                      <a:pt x="115962" y="50157"/>
                      <a:pt x="115192" y="48032"/>
                      <a:pt x="115484" y="45879"/>
                    </a:cubicBezTo>
                    <a:cubicBezTo>
                      <a:pt x="115723" y="44099"/>
                      <a:pt x="115935" y="42587"/>
                      <a:pt x="116148" y="41230"/>
                    </a:cubicBezTo>
                    <a:cubicBezTo>
                      <a:pt x="116706" y="37432"/>
                      <a:pt x="116945" y="35704"/>
                      <a:pt x="116786" y="34085"/>
                    </a:cubicBezTo>
                    <a:cubicBezTo>
                      <a:pt x="115935" y="25583"/>
                      <a:pt x="107408" y="16124"/>
                      <a:pt x="90565" y="15276"/>
                    </a:cubicBezTo>
                    <a:cubicBezTo>
                      <a:pt x="76618" y="16153"/>
                      <a:pt x="64928" y="26034"/>
                      <a:pt x="64158" y="34085"/>
                    </a:cubicBezTo>
                    <a:cubicBezTo>
                      <a:pt x="63972" y="35810"/>
                      <a:pt x="64238" y="37670"/>
                      <a:pt x="64822" y="41736"/>
                    </a:cubicBezTo>
                    <a:cubicBezTo>
                      <a:pt x="64981" y="42958"/>
                      <a:pt x="65194" y="44338"/>
                      <a:pt x="65407" y="45907"/>
                    </a:cubicBezTo>
                    <a:cubicBezTo>
                      <a:pt x="65672" y="48058"/>
                      <a:pt x="64902" y="50183"/>
                      <a:pt x="63334" y="51643"/>
                    </a:cubicBezTo>
                    <a:cubicBezTo>
                      <a:pt x="63334" y="51672"/>
                      <a:pt x="63308" y="51672"/>
                      <a:pt x="63308" y="51672"/>
                    </a:cubicBezTo>
                    <a:cubicBezTo>
                      <a:pt x="63255" y="54435"/>
                      <a:pt x="64052" y="59323"/>
                      <a:pt x="64955" y="61741"/>
                    </a:cubicBezTo>
                    <a:cubicBezTo>
                      <a:pt x="65035" y="61793"/>
                      <a:pt x="65141" y="61847"/>
                      <a:pt x="65220" y="61899"/>
                    </a:cubicBezTo>
                    <a:cubicBezTo>
                      <a:pt x="66841" y="62963"/>
                      <a:pt x="67930" y="64688"/>
                      <a:pt x="68169" y="66600"/>
                    </a:cubicBezTo>
                    <a:cubicBezTo>
                      <a:pt x="69737" y="78690"/>
                      <a:pt x="74625" y="85409"/>
                      <a:pt x="74678" y="85490"/>
                    </a:cubicBezTo>
                    <a:cubicBezTo>
                      <a:pt x="75528" y="86660"/>
                      <a:pt x="76033" y="88094"/>
                      <a:pt x="76007" y="89529"/>
                    </a:cubicBezTo>
                    <a:lnTo>
                      <a:pt x="75847" y="104670"/>
                    </a:lnTo>
                    <a:cubicBezTo>
                      <a:pt x="75847" y="105150"/>
                      <a:pt x="75794" y="105627"/>
                      <a:pt x="75688" y="106079"/>
                    </a:cubicBezTo>
                    <a:cubicBezTo>
                      <a:pt x="74997" y="109161"/>
                      <a:pt x="72978" y="112323"/>
                      <a:pt x="55391" y="119600"/>
                    </a:cubicBezTo>
                    <a:cubicBezTo>
                      <a:pt x="47421" y="122895"/>
                      <a:pt x="44074" y="123533"/>
                      <a:pt x="40833" y="123985"/>
                    </a:cubicBezTo>
                    <a:cubicBezTo>
                      <a:pt x="38946" y="124249"/>
                      <a:pt x="37565" y="124436"/>
                      <a:pt x="31986" y="127199"/>
                    </a:cubicBezTo>
                    <a:cubicBezTo>
                      <a:pt x="16471" y="134930"/>
                      <a:pt x="15355" y="156661"/>
                      <a:pt x="15276" y="159131"/>
                    </a:cubicBezTo>
                    <a:cubicBezTo>
                      <a:pt x="15276" y="159237"/>
                      <a:pt x="15276" y="159343"/>
                      <a:pt x="15276" y="159424"/>
                    </a:cubicBezTo>
                    <a:close/>
                  </a:path>
                </a:pathLst>
              </a:custGeom>
              <a:solidFill>
                <a:schemeClr val="accent4"/>
              </a:solidFill>
              <a:ln w="9525" cap="flat">
                <a:noFill/>
                <a:prstDash val="solid"/>
                <a:miter/>
              </a:ln>
            </p:spPr>
            <p:txBody>
              <a:bodyPr rtlCol="0" anchor="ctr"/>
              <a:lstStyle/>
              <a:p>
                <a:endParaRPr lang="en-IE"/>
              </a:p>
            </p:txBody>
          </p:sp>
          <p:sp>
            <p:nvSpPr>
              <p:cNvPr id="39" name="Freeform: Shape 567">
                <a:extLst>
                  <a:ext uri="{FF2B5EF4-FFF2-40B4-BE49-F238E27FC236}">
                    <a16:creationId xmlns:a16="http://schemas.microsoft.com/office/drawing/2014/main" id="{A0C5FA3B-0162-4381-9373-CBDD65825714}"/>
                  </a:ext>
                </a:extLst>
              </p:cNvPr>
              <p:cNvSpPr/>
              <p:nvPr/>
            </p:nvSpPr>
            <p:spPr>
              <a:xfrm>
                <a:off x="4714307" y="1861805"/>
                <a:ext cx="111579" cy="148771"/>
              </a:xfrm>
              <a:custGeom>
                <a:avLst/>
                <a:gdLst>
                  <a:gd name="connsiteX0" fmla="*/ 98291 w 111578"/>
                  <a:gd name="connsiteY0" fmla="*/ 147018 h 148771"/>
                  <a:gd name="connsiteX1" fmla="*/ 32380 w 111578"/>
                  <a:gd name="connsiteY1" fmla="*/ 147018 h 148771"/>
                  <a:gd name="connsiteX2" fmla="*/ 25738 w 111578"/>
                  <a:gd name="connsiteY2" fmla="*/ 140376 h 148771"/>
                  <a:gd name="connsiteX3" fmla="*/ 32380 w 111578"/>
                  <a:gd name="connsiteY3" fmla="*/ 133734 h 148771"/>
                  <a:gd name="connsiteX4" fmla="*/ 97999 w 111578"/>
                  <a:gd name="connsiteY4" fmla="*/ 133734 h 148771"/>
                  <a:gd name="connsiteX5" fmla="*/ 84743 w 111578"/>
                  <a:gd name="connsiteY5" fmla="*/ 108258 h 148771"/>
                  <a:gd name="connsiteX6" fmla="*/ 77490 w 111578"/>
                  <a:gd name="connsiteY6" fmla="*/ 105521 h 148771"/>
                  <a:gd name="connsiteX7" fmla="*/ 65349 w 111578"/>
                  <a:gd name="connsiteY7" fmla="*/ 101723 h 148771"/>
                  <a:gd name="connsiteX8" fmla="*/ 47815 w 111578"/>
                  <a:gd name="connsiteY8" fmla="*/ 89900 h 148771"/>
                  <a:gd name="connsiteX9" fmla="*/ 47629 w 111578"/>
                  <a:gd name="connsiteY9" fmla="*/ 88413 h 148771"/>
                  <a:gd name="connsiteX10" fmla="*/ 47523 w 111578"/>
                  <a:gd name="connsiteY10" fmla="*/ 75872 h 148771"/>
                  <a:gd name="connsiteX11" fmla="*/ 48904 w 111578"/>
                  <a:gd name="connsiteY11" fmla="*/ 71784 h 148771"/>
                  <a:gd name="connsiteX12" fmla="*/ 54058 w 111578"/>
                  <a:gd name="connsiteY12" fmla="*/ 56666 h 148771"/>
                  <a:gd name="connsiteX13" fmla="*/ 56901 w 111578"/>
                  <a:gd name="connsiteY13" fmla="*/ 52043 h 148771"/>
                  <a:gd name="connsiteX14" fmla="*/ 58096 w 111578"/>
                  <a:gd name="connsiteY14" fmla="*/ 44870 h 148771"/>
                  <a:gd name="connsiteX15" fmla="*/ 56396 w 111578"/>
                  <a:gd name="connsiteY15" fmla="*/ 39478 h 148771"/>
                  <a:gd name="connsiteX16" fmla="*/ 56954 w 111578"/>
                  <a:gd name="connsiteY16" fmla="*/ 35600 h 148771"/>
                  <a:gd name="connsiteX17" fmla="*/ 57485 w 111578"/>
                  <a:gd name="connsiteY17" fmla="*/ 29913 h 148771"/>
                  <a:gd name="connsiteX18" fmla="*/ 36790 w 111578"/>
                  <a:gd name="connsiteY18" fmla="*/ 15276 h 148771"/>
                  <a:gd name="connsiteX19" fmla="*/ 15909 w 111578"/>
                  <a:gd name="connsiteY19" fmla="*/ 29913 h 148771"/>
                  <a:gd name="connsiteX20" fmla="*/ 16467 w 111578"/>
                  <a:gd name="connsiteY20" fmla="*/ 36023 h 148771"/>
                  <a:gd name="connsiteX21" fmla="*/ 16945 w 111578"/>
                  <a:gd name="connsiteY21" fmla="*/ 39504 h 148771"/>
                  <a:gd name="connsiteX22" fmla="*/ 15218 w 111578"/>
                  <a:gd name="connsiteY22" fmla="*/ 44898 h 148771"/>
                  <a:gd name="connsiteX23" fmla="*/ 16414 w 111578"/>
                  <a:gd name="connsiteY23" fmla="*/ 52069 h 148771"/>
                  <a:gd name="connsiteX24" fmla="*/ 19256 w 111578"/>
                  <a:gd name="connsiteY24" fmla="*/ 56718 h 148771"/>
                  <a:gd name="connsiteX25" fmla="*/ 24463 w 111578"/>
                  <a:gd name="connsiteY25" fmla="*/ 71887 h 148771"/>
                  <a:gd name="connsiteX26" fmla="*/ 25792 w 111578"/>
                  <a:gd name="connsiteY26" fmla="*/ 75927 h 148771"/>
                  <a:gd name="connsiteX27" fmla="*/ 25685 w 111578"/>
                  <a:gd name="connsiteY27" fmla="*/ 86979 h 148771"/>
                  <a:gd name="connsiteX28" fmla="*/ 15803 w 111578"/>
                  <a:gd name="connsiteY28" fmla="*/ 97473 h 148771"/>
                  <a:gd name="connsiteX29" fmla="*/ 6983 w 111578"/>
                  <a:gd name="connsiteY29" fmla="*/ 94285 h 148771"/>
                  <a:gd name="connsiteX30" fmla="*/ 10197 w 111578"/>
                  <a:gd name="connsiteY30" fmla="*/ 85438 h 148771"/>
                  <a:gd name="connsiteX31" fmla="*/ 12429 w 111578"/>
                  <a:gd name="connsiteY31" fmla="*/ 84374 h 148771"/>
                  <a:gd name="connsiteX32" fmla="*/ 12482 w 111578"/>
                  <a:gd name="connsiteY32" fmla="*/ 77813 h 148771"/>
                  <a:gd name="connsiteX33" fmla="*/ 6558 w 111578"/>
                  <a:gd name="connsiteY33" fmla="*/ 61448 h 148771"/>
                  <a:gd name="connsiteX34" fmla="*/ 6079 w 111578"/>
                  <a:gd name="connsiteY34" fmla="*/ 60838 h 148771"/>
                  <a:gd name="connsiteX35" fmla="*/ 3317 w 111578"/>
                  <a:gd name="connsiteY35" fmla="*/ 37937 h 148771"/>
                  <a:gd name="connsiteX36" fmla="*/ 3317 w 111578"/>
                  <a:gd name="connsiteY36" fmla="*/ 37912 h 148771"/>
                  <a:gd name="connsiteX37" fmla="*/ 2706 w 111578"/>
                  <a:gd name="connsiteY37" fmla="*/ 28613 h 148771"/>
                  <a:gd name="connsiteX38" fmla="*/ 36392 w 111578"/>
                  <a:gd name="connsiteY38" fmla="*/ 1992 h 148771"/>
                  <a:gd name="connsiteX39" fmla="*/ 37029 w 111578"/>
                  <a:gd name="connsiteY39" fmla="*/ 1992 h 148771"/>
                  <a:gd name="connsiteX40" fmla="*/ 70689 w 111578"/>
                  <a:gd name="connsiteY40" fmla="*/ 28613 h 148771"/>
                  <a:gd name="connsiteX41" fmla="*/ 70078 w 111578"/>
                  <a:gd name="connsiteY41" fmla="*/ 37538 h 148771"/>
                  <a:gd name="connsiteX42" fmla="*/ 70025 w 111578"/>
                  <a:gd name="connsiteY42" fmla="*/ 37937 h 148771"/>
                  <a:gd name="connsiteX43" fmla="*/ 67235 w 111578"/>
                  <a:gd name="connsiteY43" fmla="*/ 60809 h 148771"/>
                  <a:gd name="connsiteX44" fmla="*/ 66757 w 111578"/>
                  <a:gd name="connsiteY44" fmla="*/ 61422 h 148771"/>
                  <a:gd name="connsiteX45" fmla="*/ 60806 w 111578"/>
                  <a:gd name="connsiteY45" fmla="*/ 77787 h 148771"/>
                  <a:gd name="connsiteX46" fmla="*/ 60886 w 111578"/>
                  <a:gd name="connsiteY46" fmla="*/ 85012 h 148771"/>
                  <a:gd name="connsiteX47" fmla="*/ 70423 w 111578"/>
                  <a:gd name="connsiteY47" fmla="*/ 89449 h 148771"/>
                  <a:gd name="connsiteX48" fmla="*/ 79668 w 111578"/>
                  <a:gd name="connsiteY48" fmla="*/ 92424 h 148771"/>
                  <a:gd name="connsiteX49" fmla="*/ 90640 w 111578"/>
                  <a:gd name="connsiteY49" fmla="*/ 96357 h 148771"/>
                  <a:gd name="connsiteX50" fmla="*/ 111309 w 111578"/>
                  <a:gd name="connsiteY50" fmla="*/ 134002 h 148771"/>
                  <a:gd name="connsiteX51" fmla="*/ 98291 w 111578"/>
                  <a:gd name="connsiteY51" fmla="*/ 147018 h 14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578" h="148771">
                    <a:moveTo>
                      <a:pt x="98291" y="147018"/>
                    </a:moveTo>
                    <a:lnTo>
                      <a:pt x="32380" y="147018"/>
                    </a:lnTo>
                    <a:cubicBezTo>
                      <a:pt x="28714" y="147018"/>
                      <a:pt x="25738" y="144042"/>
                      <a:pt x="25738" y="140376"/>
                    </a:cubicBezTo>
                    <a:cubicBezTo>
                      <a:pt x="25738" y="136710"/>
                      <a:pt x="28714" y="133734"/>
                      <a:pt x="32380" y="133734"/>
                    </a:cubicBezTo>
                    <a:lnTo>
                      <a:pt x="97999" y="133734"/>
                    </a:lnTo>
                    <a:cubicBezTo>
                      <a:pt x="97946" y="131477"/>
                      <a:pt x="96936" y="114342"/>
                      <a:pt x="84743" y="108258"/>
                    </a:cubicBezTo>
                    <a:cubicBezTo>
                      <a:pt x="80120" y="105972"/>
                      <a:pt x="79084" y="105788"/>
                      <a:pt x="77490" y="105521"/>
                    </a:cubicBezTo>
                    <a:cubicBezTo>
                      <a:pt x="74754" y="105069"/>
                      <a:pt x="71964" y="104486"/>
                      <a:pt x="65349" y="101723"/>
                    </a:cubicBezTo>
                    <a:cubicBezTo>
                      <a:pt x="50233" y="95481"/>
                      <a:pt x="48506" y="92769"/>
                      <a:pt x="47815" y="89900"/>
                    </a:cubicBezTo>
                    <a:cubicBezTo>
                      <a:pt x="47709" y="89423"/>
                      <a:pt x="47629" y="88917"/>
                      <a:pt x="47629" y="88413"/>
                    </a:cubicBezTo>
                    <a:lnTo>
                      <a:pt x="47523" y="75872"/>
                    </a:lnTo>
                    <a:cubicBezTo>
                      <a:pt x="47496" y="74386"/>
                      <a:pt x="47974" y="72951"/>
                      <a:pt x="48904" y="71784"/>
                    </a:cubicBezTo>
                    <a:cubicBezTo>
                      <a:pt x="48904" y="71784"/>
                      <a:pt x="52783" y="66390"/>
                      <a:pt x="54058" y="56666"/>
                    </a:cubicBezTo>
                    <a:cubicBezTo>
                      <a:pt x="54297" y="54806"/>
                      <a:pt x="55333" y="53107"/>
                      <a:pt x="56901" y="52043"/>
                    </a:cubicBezTo>
                    <a:cubicBezTo>
                      <a:pt x="57538" y="50211"/>
                      <a:pt x="58070" y="46942"/>
                      <a:pt x="58096" y="44870"/>
                    </a:cubicBezTo>
                    <a:cubicBezTo>
                      <a:pt x="56768" y="43435"/>
                      <a:pt x="56131" y="41442"/>
                      <a:pt x="56396" y="39478"/>
                    </a:cubicBezTo>
                    <a:cubicBezTo>
                      <a:pt x="56582" y="37989"/>
                      <a:pt x="56795" y="36741"/>
                      <a:pt x="56954" y="35600"/>
                    </a:cubicBezTo>
                    <a:cubicBezTo>
                      <a:pt x="57406" y="32544"/>
                      <a:pt x="57591" y="31135"/>
                      <a:pt x="57485" y="29913"/>
                    </a:cubicBezTo>
                    <a:cubicBezTo>
                      <a:pt x="56821" y="23113"/>
                      <a:pt x="49516" y="15940"/>
                      <a:pt x="36790" y="15276"/>
                    </a:cubicBezTo>
                    <a:cubicBezTo>
                      <a:pt x="25738" y="15994"/>
                      <a:pt x="16520" y="23671"/>
                      <a:pt x="15909" y="29913"/>
                    </a:cubicBezTo>
                    <a:cubicBezTo>
                      <a:pt x="15803" y="31215"/>
                      <a:pt x="15989" y="32731"/>
                      <a:pt x="16467" y="36023"/>
                    </a:cubicBezTo>
                    <a:cubicBezTo>
                      <a:pt x="16626" y="37061"/>
                      <a:pt x="16786" y="38202"/>
                      <a:pt x="16945" y="39504"/>
                    </a:cubicBezTo>
                    <a:cubicBezTo>
                      <a:pt x="17211" y="41471"/>
                      <a:pt x="16573" y="43463"/>
                      <a:pt x="15218" y="44898"/>
                    </a:cubicBezTo>
                    <a:cubicBezTo>
                      <a:pt x="15271" y="46968"/>
                      <a:pt x="15803" y="50237"/>
                      <a:pt x="16414" y="52069"/>
                    </a:cubicBezTo>
                    <a:cubicBezTo>
                      <a:pt x="17981" y="53133"/>
                      <a:pt x="19017" y="54832"/>
                      <a:pt x="19256" y="56718"/>
                    </a:cubicBezTo>
                    <a:cubicBezTo>
                      <a:pt x="20532" y="66416"/>
                      <a:pt x="24437" y="71835"/>
                      <a:pt x="24463" y="71887"/>
                    </a:cubicBezTo>
                    <a:cubicBezTo>
                      <a:pt x="25314" y="73057"/>
                      <a:pt x="25818" y="74518"/>
                      <a:pt x="25792" y="75927"/>
                    </a:cubicBezTo>
                    <a:lnTo>
                      <a:pt x="25685" y="86979"/>
                    </a:lnTo>
                    <a:cubicBezTo>
                      <a:pt x="27200" y="92160"/>
                      <a:pt x="22816" y="94204"/>
                      <a:pt x="15803" y="97473"/>
                    </a:cubicBezTo>
                    <a:cubicBezTo>
                      <a:pt x="12482" y="99040"/>
                      <a:pt x="8524" y="97605"/>
                      <a:pt x="6983" y="94285"/>
                    </a:cubicBezTo>
                    <a:cubicBezTo>
                      <a:pt x="5415" y="90938"/>
                      <a:pt x="6850" y="87005"/>
                      <a:pt x="10197" y="85438"/>
                    </a:cubicBezTo>
                    <a:cubicBezTo>
                      <a:pt x="11074" y="85038"/>
                      <a:pt x="11791" y="84693"/>
                      <a:pt x="12429" y="84374"/>
                    </a:cubicBezTo>
                    <a:lnTo>
                      <a:pt x="12482" y="77813"/>
                    </a:lnTo>
                    <a:cubicBezTo>
                      <a:pt x="10808" y="74998"/>
                      <a:pt x="8046" y="69472"/>
                      <a:pt x="6558" y="61448"/>
                    </a:cubicBezTo>
                    <a:cubicBezTo>
                      <a:pt x="6398" y="61261"/>
                      <a:pt x="6239" y="61051"/>
                      <a:pt x="6079" y="60838"/>
                    </a:cubicBezTo>
                    <a:cubicBezTo>
                      <a:pt x="2812" y="56508"/>
                      <a:pt x="368" y="43728"/>
                      <a:pt x="3317" y="37937"/>
                    </a:cubicBezTo>
                    <a:cubicBezTo>
                      <a:pt x="3317" y="37937"/>
                      <a:pt x="3317" y="37912"/>
                      <a:pt x="3317" y="37912"/>
                    </a:cubicBezTo>
                    <a:cubicBezTo>
                      <a:pt x="2759" y="34085"/>
                      <a:pt x="2413" y="31560"/>
                      <a:pt x="2706" y="28613"/>
                    </a:cubicBezTo>
                    <a:cubicBezTo>
                      <a:pt x="4034" y="15063"/>
                      <a:pt x="19442" y="2869"/>
                      <a:pt x="36392" y="1992"/>
                    </a:cubicBezTo>
                    <a:cubicBezTo>
                      <a:pt x="36604" y="1992"/>
                      <a:pt x="36817" y="1992"/>
                      <a:pt x="37029" y="1992"/>
                    </a:cubicBezTo>
                    <a:cubicBezTo>
                      <a:pt x="58495" y="2950"/>
                      <a:pt x="69520" y="16446"/>
                      <a:pt x="70689" y="28613"/>
                    </a:cubicBezTo>
                    <a:cubicBezTo>
                      <a:pt x="70981" y="31509"/>
                      <a:pt x="70609" y="34030"/>
                      <a:pt x="70078" y="37538"/>
                    </a:cubicBezTo>
                    <a:cubicBezTo>
                      <a:pt x="70078" y="37670"/>
                      <a:pt x="70051" y="37805"/>
                      <a:pt x="70025" y="37937"/>
                    </a:cubicBezTo>
                    <a:cubicBezTo>
                      <a:pt x="72947" y="43728"/>
                      <a:pt x="70476" y="56479"/>
                      <a:pt x="67235" y="60809"/>
                    </a:cubicBezTo>
                    <a:cubicBezTo>
                      <a:pt x="67076" y="61022"/>
                      <a:pt x="66916" y="61235"/>
                      <a:pt x="66757" y="61422"/>
                    </a:cubicBezTo>
                    <a:cubicBezTo>
                      <a:pt x="65269" y="69443"/>
                      <a:pt x="62507" y="74969"/>
                      <a:pt x="60806" y="77787"/>
                    </a:cubicBezTo>
                    <a:lnTo>
                      <a:pt x="60886" y="85012"/>
                    </a:lnTo>
                    <a:cubicBezTo>
                      <a:pt x="62453" y="85889"/>
                      <a:pt x="65349" y="87350"/>
                      <a:pt x="70423" y="89449"/>
                    </a:cubicBezTo>
                    <a:cubicBezTo>
                      <a:pt x="76188" y="91841"/>
                      <a:pt x="78048" y="92160"/>
                      <a:pt x="79668" y="92424"/>
                    </a:cubicBezTo>
                    <a:cubicBezTo>
                      <a:pt x="82458" y="92876"/>
                      <a:pt x="84716" y="93408"/>
                      <a:pt x="90640" y="96357"/>
                    </a:cubicBezTo>
                    <a:cubicBezTo>
                      <a:pt x="111070" y="106530"/>
                      <a:pt x="111309" y="132886"/>
                      <a:pt x="111309" y="134002"/>
                    </a:cubicBezTo>
                    <a:cubicBezTo>
                      <a:pt x="111309" y="141201"/>
                      <a:pt x="105464" y="147018"/>
                      <a:pt x="98291" y="147018"/>
                    </a:cubicBezTo>
                    <a:close/>
                  </a:path>
                </a:pathLst>
              </a:custGeom>
              <a:solidFill>
                <a:schemeClr val="accent4"/>
              </a:solidFill>
              <a:ln w="9525" cap="flat">
                <a:noFill/>
                <a:prstDash val="solid"/>
                <a:miter/>
              </a:ln>
            </p:spPr>
            <p:txBody>
              <a:bodyPr rtlCol="0" anchor="ctr"/>
              <a:lstStyle/>
              <a:p>
                <a:endParaRPr lang="en-IE"/>
              </a:p>
            </p:txBody>
          </p:sp>
        </p:grpSp>
        <p:sp>
          <p:nvSpPr>
            <p:cNvPr id="40" name="TextBox 39"/>
            <p:cNvSpPr txBox="1"/>
            <p:nvPr/>
          </p:nvSpPr>
          <p:spPr>
            <a:xfrm>
              <a:off x="4212611" y="2877271"/>
              <a:ext cx="6665671" cy="646331"/>
            </a:xfrm>
            <a:prstGeom prst="rect">
              <a:avLst/>
            </a:prstGeom>
            <a:noFill/>
          </p:spPr>
          <p:txBody>
            <a:bodyPr wrap="none" rtlCol="0">
              <a:spAutoFit/>
            </a:bodyPr>
            <a:lstStyle/>
            <a:p>
              <a:r>
                <a:rPr lang="en-IE" dirty="0"/>
                <a:t>Non-EEA National family members who were</a:t>
              </a:r>
              <a:r>
                <a:rPr lang="en-IE" sz="1200" dirty="0"/>
                <a:t> </a:t>
              </a:r>
              <a:r>
                <a:rPr lang="en-IE" dirty="0"/>
                <a:t>resident in the </a:t>
              </a:r>
              <a:r>
                <a:rPr lang="en-IE" dirty="0" smtClean="0"/>
                <a:t>UK</a:t>
              </a:r>
            </a:p>
            <a:p>
              <a:r>
                <a:rPr lang="en-IE" dirty="0" smtClean="0"/>
                <a:t>by </a:t>
              </a:r>
              <a:r>
                <a:rPr lang="en-IE" dirty="0"/>
                <a:t>31 December </a:t>
              </a:r>
              <a:r>
                <a:rPr lang="en-IE" dirty="0" smtClean="0"/>
                <a:t>2020</a:t>
              </a:r>
              <a:endParaRPr lang="en-IE" dirty="0"/>
            </a:p>
          </p:txBody>
        </p:sp>
        <p:sp>
          <p:nvSpPr>
            <p:cNvPr id="41" name="TextBox 40"/>
            <p:cNvSpPr txBox="1"/>
            <p:nvPr/>
          </p:nvSpPr>
          <p:spPr>
            <a:xfrm>
              <a:off x="4212612" y="5167461"/>
              <a:ext cx="7023216" cy="830997"/>
            </a:xfrm>
            <a:prstGeom prst="rect">
              <a:avLst/>
            </a:prstGeom>
            <a:noFill/>
          </p:spPr>
          <p:txBody>
            <a:bodyPr wrap="square" rtlCol="0">
              <a:spAutoFit/>
            </a:bodyPr>
            <a:lstStyle/>
            <a:p>
              <a:r>
                <a:rPr lang="en-IE" sz="1600" dirty="0"/>
                <a:t>"Close Family Members" of an EEA National (who </a:t>
              </a:r>
              <a:r>
                <a:rPr lang="en-IE" sz="1600" dirty="0" smtClean="0"/>
                <a:t>was residing</a:t>
              </a:r>
              <a:endParaRPr lang="en-IE" sz="1600" dirty="0" smtClean="0"/>
            </a:p>
            <a:p>
              <a:r>
                <a:rPr lang="en-IE" sz="1600" dirty="0" smtClean="0"/>
                <a:t>in </a:t>
              </a:r>
              <a:r>
                <a:rPr lang="en-IE" sz="1600" dirty="0"/>
                <a:t>the UK </a:t>
              </a:r>
              <a:r>
                <a:rPr lang="en-IE" sz="1600" dirty="0" smtClean="0"/>
                <a:t>before </a:t>
              </a:r>
              <a:r>
                <a:rPr lang="en-IE" sz="1600" dirty="0"/>
                <a:t>31 December </a:t>
              </a:r>
              <a:r>
                <a:rPr lang="en-IE" sz="1600" dirty="0" smtClean="0"/>
                <a:t>2020 and who has applied to the EUSS by the deadline) </a:t>
              </a:r>
              <a:r>
                <a:rPr lang="en-IE" sz="1600" dirty="0"/>
                <a:t>still outside the UK </a:t>
              </a:r>
              <a:r>
                <a:rPr lang="en-IE" sz="1600" dirty="0" smtClean="0"/>
                <a:t>can apply </a:t>
              </a:r>
              <a:r>
                <a:rPr lang="en-IE" sz="1600" dirty="0" smtClean="0"/>
                <a:t>at any time in the future.</a:t>
              </a:r>
              <a:endParaRPr lang="en-IE" sz="1600" dirty="0" smtClean="0"/>
            </a:p>
          </p:txBody>
        </p:sp>
        <p:grpSp>
          <p:nvGrpSpPr>
            <p:cNvPr id="42" name="013">
              <a:extLst>
                <a:ext uri="{FF2B5EF4-FFF2-40B4-BE49-F238E27FC236}">
                  <a16:creationId xmlns:a16="http://schemas.microsoft.com/office/drawing/2014/main" id="{7ABD90EB-7629-45D2-884E-AA5FBD895498}"/>
                </a:ext>
              </a:extLst>
            </p:cNvPr>
            <p:cNvGrpSpPr/>
            <p:nvPr/>
          </p:nvGrpSpPr>
          <p:grpSpPr>
            <a:xfrm>
              <a:off x="3189514" y="3039825"/>
              <a:ext cx="417965" cy="260425"/>
              <a:chOff x="10365681" y="1677717"/>
              <a:chExt cx="299312" cy="186495"/>
            </a:xfrm>
            <a:solidFill>
              <a:schemeClr val="accent4"/>
            </a:solidFill>
          </p:grpSpPr>
          <p:sp>
            <p:nvSpPr>
              <p:cNvPr id="43" name="Freeform: Shape 474">
                <a:extLst>
                  <a:ext uri="{FF2B5EF4-FFF2-40B4-BE49-F238E27FC236}">
                    <a16:creationId xmlns:a16="http://schemas.microsoft.com/office/drawing/2014/main" id="{521560E6-CEA6-4AB9-84D6-0E3A492E15F3}"/>
                  </a:ext>
                </a:extLst>
              </p:cNvPr>
              <p:cNvSpPr/>
              <p:nvPr/>
            </p:nvSpPr>
            <p:spPr>
              <a:xfrm>
                <a:off x="10463226" y="1677717"/>
                <a:ext cx="108351" cy="131779"/>
              </a:xfrm>
              <a:custGeom>
                <a:avLst/>
                <a:gdLst/>
                <a:ahLst/>
                <a:cxnLst/>
                <a:rect l="0" t="0" r="0" b="0"/>
                <a:pathLst>
                  <a:path w="108351" h="131778">
                    <a:moveTo>
                      <a:pt x="54322" y="130284"/>
                    </a:moveTo>
                    <a:cubicBezTo>
                      <a:pt x="25594" y="130284"/>
                      <a:pt x="2196" y="106916"/>
                      <a:pt x="2196" y="78159"/>
                    </a:cubicBezTo>
                    <a:lnTo>
                      <a:pt x="2196" y="54352"/>
                    </a:lnTo>
                    <a:cubicBezTo>
                      <a:pt x="2196" y="25594"/>
                      <a:pt x="25594" y="2196"/>
                      <a:pt x="54322" y="2196"/>
                    </a:cubicBezTo>
                    <a:cubicBezTo>
                      <a:pt x="83079" y="2196"/>
                      <a:pt x="106477" y="25594"/>
                      <a:pt x="106477" y="54352"/>
                    </a:cubicBezTo>
                    <a:lnTo>
                      <a:pt x="106477" y="78159"/>
                    </a:lnTo>
                    <a:cubicBezTo>
                      <a:pt x="106477" y="106916"/>
                      <a:pt x="83079" y="130284"/>
                      <a:pt x="54322" y="130284"/>
                    </a:cubicBezTo>
                    <a:close/>
                    <a:moveTo>
                      <a:pt x="54322" y="16838"/>
                    </a:moveTo>
                    <a:cubicBezTo>
                      <a:pt x="33647" y="16838"/>
                      <a:pt x="16838" y="33677"/>
                      <a:pt x="16838" y="54352"/>
                    </a:cubicBezTo>
                    <a:lnTo>
                      <a:pt x="16838" y="78159"/>
                    </a:lnTo>
                    <a:cubicBezTo>
                      <a:pt x="16838" y="98834"/>
                      <a:pt x="33647" y="115672"/>
                      <a:pt x="54322" y="115672"/>
                    </a:cubicBezTo>
                    <a:cubicBezTo>
                      <a:pt x="75026" y="115672"/>
                      <a:pt x="91835" y="98834"/>
                      <a:pt x="91835" y="78159"/>
                    </a:cubicBezTo>
                    <a:lnTo>
                      <a:pt x="91835" y="54352"/>
                    </a:lnTo>
                    <a:cubicBezTo>
                      <a:pt x="91835" y="33677"/>
                      <a:pt x="74997" y="16838"/>
                      <a:pt x="54322" y="16838"/>
                    </a:cubicBezTo>
                    <a:close/>
                  </a:path>
                </a:pathLst>
              </a:custGeom>
              <a:grpFill/>
              <a:ln w="9525" cap="flat">
                <a:noFill/>
                <a:prstDash val="solid"/>
                <a:miter/>
              </a:ln>
            </p:spPr>
            <p:txBody>
              <a:bodyPr/>
              <a:lstStyle/>
              <a:p>
                <a:endParaRPr lang="en-IE"/>
              </a:p>
            </p:txBody>
          </p:sp>
          <p:sp>
            <p:nvSpPr>
              <p:cNvPr id="44" name="Freeform: Shape 475">
                <a:extLst>
                  <a:ext uri="{FF2B5EF4-FFF2-40B4-BE49-F238E27FC236}">
                    <a16:creationId xmlns:a16="http://schemas.microsoft.com/office/drawing/2014/main" id="{FB070EC5-9C78-410F-BBD9-29CE84B61A1C}"/>
                  </a:ext>
                </a:extLst>
              </p:cNvPr>
              <p:cNvSpPr/>
              <p:nvPr/>
            </p:nvSpPr>
            <p:spPr>
              <a:xfrm>
                <a:off x="10425392" y="1788073"/>
                <a:ext cx="181562" cy="76139"/>
              </a:xfrm>
              <a:custGeom>
                <a:avLst/>
                <a:gdLst/>
                <a:ahLst/>
                <a:cxnLst/>
                <a:rect l="0" t="0" r="0" b="0"/>
                <a:pathLst>
                  <a:path w="181561" h="76138">
                    <a:moveTo>
                      <a:pt x="157285" y="74017"/>
                    </a:moveTo>
                    <a:lnTo>
                      <a:pt x="26326" y="74017"/>
                    </a:lnTo>
                    <a:cubicBezTo>
                      <a:pt x="13031" y="74017"/>
                      <a:pt x="2196" y="63182"/>
                      <a:pt x="2196" y="49887"/>
                    </a:cubicBezTo>
                    <a:lnTo>
                      <a:pt x="2196" y="31731"/>
                    </a:lnTo>
                    <a:cubicBezTo>
                      <a:pt x="2196" y="25230"/>
                      <a:pt x="5066" y="13487"/>
                      <a:pt x="24277" y="7894"/>
                    </a:cubicBezTo>
                    <a:lnTo>
                      <a:pt x="43926" y="2476"/>
                    </a:lnTo>
                    <a:cubicBezTo>
                      <a:pt x="47820" y="1363"/>
                      <a:pt x="51862" y="3677"/>
                      <a:pt x="52945" y="7572"/>
                    </a:cubicBezTo>
                    <a:cubicBezTo>
                      <a:pt x="54000" y="11467"/>
                      <a:pt x="51716" y="15508"/>
                      <a:pt x="47820" y="16562"/>
                    </a:cubicBezTo>
                    <a:lnTo>
                      <a:pt x="28288" y="21979"/>
                    </a:lnTo>
                    <a:cubicBezTo>
                      <a:pt x="16838" y="25318"/>
                      <a:pt x="16838" y="30150"/>
                      <a:pt x="16838" y="31731"/>
                    </a:cubicBezTo>
                    <a:lnTo>
                      <a:pt x="16838" y="49887"/>
                    </a:lnTo>
                    <a:cubicBezTo>
                      <a:pt x="16838" y="55100"/>
                      <a:pt x="21114" y="59375"/>
                      <a:pt x="26326" y="59375"/>
                    </a:cubicBezTo>
                    <a:lnTo>
                      <a:pt x="157285" y="59375"/>
                    </a:lnTo>
                    <a:cubicBezTo>
                      <a:pt x="162527" y="59375"/>
                      <a:pt x="166773" y="55100"/>
                      <a:pt x="166773" y="49887"/>
                    </a:cubicBezTo>
                    <a:lnTo>
                      <a:pt x="166773" y="31731"/>
                    </a:lnTo>
                    <a:cubicBezTo>
                      <a:pt x="166773" y="27456"/>
                      <a:pt x="162907" y="24147"/>
                      <a:pt x="155264" y="21951"/>
                    </a:cubicBezTo>
                    <a:lnTo>
                      <a:pt x="136669" y="16767"/>
                    </a:lnTo>
                    <a:cubicBezTo>
                      <a:pt x="132774" y="15684"/>
                      <a:pt x="130490" y="11613"/>
                      <a:pt x="131573" y="7748"/>
                    </a:cubicBezTo>
                    <a:cubicBezTo>
                      <a:pt x="132686" y="3853"/>
                      <a:pt x="136727" y="1568"/>
                      <a:pt x="140593" y="2652"/>
                    </a:cubicBezTo>
                    <a:lnTo>
                      <a:pt x="159276" y="7865"/>
                    </a:lnTo>
                    <a:cubicBezTo>
                      <a:pt x="178545" y="13429"/>
                      <a:pt x="181415" y="25201"/>
                      <a:pt x="181415" y="31731"/>
                    </a:cubicBezTo>
                    <a:lnTo>
                      <a:pt x="181415" y="49887"/>
                    </a:lnTo>
                    <a:cubicBezTo>
                      <a:pt x="181415" y="63182"/>
                      <a:pt x="170609" y="74017"/>
                      <a:pt x="157285" y="74017"/>
                    </a:cubicBezTo>
                    <a:close/>
                  </a:path>
                </a:pathLst>
              </a:custGeom>
              <a:grpFill/>
              <a:ln w="9525" cap="flat">
                <a:noFill/>
                <a:prstDash val="solid"/>
                <a:miter/>
              </a:ln>
            </p:spPr>
            <p:txBody>
              <a:bodyPr/>
              <a:lstStyle/>
              <a:p>
                <a:endParaRPr lang="en-IE"/>
              </a:p>
            </p:txBody>
          </p:sp>
          <p:sp>
            <p:nvSpPr>
              <p:cNvPr id="45" name="Freeform: Shape 476">
                <a:extLst>
                  <a:ext uri="{FF2B5EF4-FFF2-40B4-BE49-F238E27FC236}">
                    <a16:creationId xmlns:a16="http://schemas.microsoft.com/office/drawing/2014/main" id="{DE7329E2-BF77-4AA7-ADA3-6A7272D5E01C}"/>
                  </a:ext>
                </a:extLst>
              </p:cNvPr>
              <p:cNvSpPr/>
              <p:nvPr/>
            </p:nvSpPr>
            <p:spPr>
              <a:xfrm>
                <a:off x="10572280" y="1714820"/>
                <a:ext cx="70282" cy="84924"/>
              </a:xfrm>
              <a:custGeom>
                <a:avLst/>
                <a:gdLst/>
                <a:ahLst/>
                <a:cxnLst/>
                <a:rect l="0" t="0" r="0" b="0"/>
                <a:pathLst>
                  <a:path w="70281" h="84923">
                    <a:moveTo>
                      <a:pt x="36078" y="84075"/>
                    </a:moveTo>
                    <a:cubicBezTo>
                      <a:pt x="17395" y="84075"/>
                      <a:pt x="2196" y="68876"/>
                      <a:pt x="2196" y="50193"/>
                    </a:cubicBezTo>
                    <a:lnTo>
                      <a:pt x="2196" y="36078"/>
                    </a:lnTo>
                    <a:cubicBezTo>
                      <a:pt x="2196" y="17395"/>
                      <a:pt x="17395" y="2196"/>
                      <a:pt x="36078" y="2196"/>
                    </a:cubicBezTo>
                    <a:cubicBezTo>
                      <a:pt x="54761" y="2196"/>
                      <a:pt x="69989" y="17395"/>
                      <a:pt x="69989" y="36078"/>
                    </a:cubicBezTo>
                    <a:lnTo>
                      <a:pt x="69989" y="50193"/>
                    </a:lnTo>
                    <a:cubicBezTo>
                      <a:pt x="69989" y="68876"/>
                      <a:pt x="54761" y="84075"/>
                      <a:pt x="36078" y="84075"/>
                    </a:cubicBezTo>
                    <a:close/>
                    <a:moveTo>
                      <a:pt x="36078" y="16838"/>
                    </a:moveTo>
                    <a:cubicBezTo>
                      <a:pt x="25477" y="16838"/>
                      <a:pt x="16838" y="25448"/>
                      <a:pt x="16838" y="36078"/>
                    </a:cubicBezTo>
                    <a:lnTo>
                      <a:pt x="16838" y="50193"/>
                    </a:lnTo>
                    <a:cubicBezTo>
                      <a:pt x="16838" y="60795"/>
                      <a:pt x="25477" y="69433"/>
                      <a:pt x="36078" y="69433"/>
                    </a:cubicBezTo>
                    <a:cubicBezTo>
                      <a:pt x="46708" y="69433"/>
                      <a:pt x="55347" y="60795"/>
                      <a:pt x="55347" y="50193"/>
                    </a:cubicBezTo>
                    <a:lnTo>
                      <a:pt x="55347" y="36078"/>
                    </a:lnTo>
                    <a:cubicBezTo>
                      <a:pt x="55347" y="25448"/>
                      <a:pt x="46708" y="16838"/>
                      <a:pt x="36078" y="16838"/>
                    </a:cubicBezTo>
                    <a:close/>
                  </a:path>
                </a:pathLst>
              </a:custGeom>
              <a:grpFill/>
              <a:ln w="9525" cap="flat">
                <a:noFill/>
                <a:prstDash val="solid"/>
                <a:miter/>
              </a:ln>
            </p:spPr>
            <p:txBody>
              <a:bodyPr/>
              <a:lstStyle/>
              <a:p>
                <a:endParaRPr lang="en-IE"/>
              </a:p>
            </p:txBody>
          </p:sp>
          <p:sp>
            <p:nvSpPr>
              <p:cNvPr id="46" name="Freeform: Shape 477">
                <a:extLst>
                  <a:ext uri="{FF2B5EF4-FFF2-40B4-BE49-F238E27FC236}">
                    <a16:creationId xmlns:a16="http://schemas.microsoft.com/office/drawing/2014/main" id="{B83F2241-F913-4BAA-8ACE-65C274A2BD0D}"/>
                  </a:ext>
                </a:extLst>
              </p:cNvPr>
              <p:cNvSpPr/>
              <p:nvPr/>
            </p:nvSpPr>
            <p:spPr>
              <a:xfrm>
                <a:off x="10591783" y="1780324"/>
                <a:ext cx="73210" cy="52711"/>
              </a:xfrm>
              <a:custGeom>
                <a:avLst/>
                <a:gdLst/>
                <a:ahLst/>
                <a:cxnLst/>
                <a:rect l="0" t="0" r="0" b="0"/>
                <a:pathLst>
                  <a:path w="73210" h="52711">
                    <a:moveTo>
                      <a:pt x="55172" y="50607"/>
                    </a:moveTo>
                    <a:lnTo>
                      <a:pt x="9517" y="50607"/>
                    </a:lnTo>
                    <a:cubicBezTo>
                      <a:pt x="5476" y="50607"/>
                      <a:pt x="2196" y="47327"/>
                      <a:pt x="2196" y="43286"/>
                    </a:cubicBezTo>
                    <a:cubicBezTo>
                      <a:pt x="2196" y="39245"/>
                      <a:pt x="5476" y="35965"/>
                      <a:pt x="9517" y="35965"/>
                    </a:cubicBezTo>
                    <a:lnTo>
                      <a:pt x="55172" y="35965"/>
                    </a:lnTo>
                    <a:cubicBezTo>
                      <a:pt x="56636" y="35965"/>
                      <a:pt x="57836" y="34794"/>
                      <a:pt x="57836" y="33329"/>
                    </a:cubicBezTo>
                    <a:lnTo>
                      <a:pt x="57836" y="22582"/>
                    </a:lnTo>
                    <a:cubicBezTo>
                      <a:pt x="57836" y="21029"/>
                      <a:pt x="53649" y="19800"/>
                      <a:pt x="53151" y="19654"/>
                    </a:cubicBezTo>
                    <a:lnTo>
                      <a:pt x="52360" y="19361"/>
                    </a:lnTo>
                    <a:lnTo>
                      <a:pt x="44922" y="16286"/>
                    </a:lnTo>
                    <a:cubicBezTo>
                      <a:pt x="41203" y="14734"/>
                      <a:pt x="39417" y="10458"/>
                      <a:pt x="40968" y="6711"/>
                    </a:cubicBezTo>
                    <a:cubicBezTo>
                      <a:pt x="42521" y="2991"/>
                      <a:pt x="46796" y="1204"/>
                      <a:pt x="50544" y="2757"/>
                    </a:cubicBezTo>
                    <a:lnTo>
                      <a:pt x="57632" y="5685"/>
                    </a:lnTo>
                    <a:cubicBezTo>
                      <a:pt x="71014" y="9726"/>
                      <a:pt x="72478" y="18805"/>
                      <a:pt x="72478" y="22582"/>
                    </a:cubicBezTo>
                    <a:lnTo>
                      <a:pt x="72478" y="33329"/>
                    </a:lnTo>
                    <a:cubicBezTo>
                      <a:pt x="72478" y="42847"/>
                      <a:pt x="64718" y="50607"/>
                      <a:pt x="55172" y="50607"/>
                    </a:cubicBezTo>
                    <a:close/>
                  </a:path>
                </a:pathLst>
              </a:custGeom>
              <a:grpFill/>
              <a:ln w="9525" cap="flat">
                <a:noFill/>
                <a:prstDash val="solid"/>
                <a:miter/>
              </a:ln>
            </p:spPr>
            <p:txBody>
              <a:bodyPr/>
              <a:lstStyle/>
              <a:p>
                <a:endParaRPr lang="en-IE"/>
              </a:p>
            </p:txBody>
          </p:sp>
          <p:sp>
            <p:nvSpPr>
              <p:cNvPr id="47" name="Freeform: Shape 478">
                <a:extLst>
                  <a:ext uri="{FF2B5EF4-FFF2-40B4-BE49-F238E27FC236}">
                    <a16:creationId xmlns:a16="http://schemas.microsoft.com/office/drawing/2014/main" id="{3E971E36-24B7-437F-BBA4-6801BEF6E8A8}"/>
                  </a:ext>
                </a:extLst>
              </p:cNvPr>
              <p:cNvSpPr/>
              <p:nvPr/>
            </p:nvSpPr>
            <p:spPr>
              <a:xfrm>
                <a:off x="10388084" y="1714820"/>
                <a:ext cx="70282" cy="84924"/>
              </a:xfrm>
              <a:custGeom>
                <a:avLst/>
                <a:gdLst/>
                <a:ahLst/>
                <a:cxnLst/>
                <a:rect l="0" t="0" r="0" b="0"/>
                <a:pathLst>
                  <a:path w="70281" h="84923">
                    <a:moveTo>
                      <a:pt x="36078" y="84075"/>
                    </a:moveTo>
                    <a:cubicBezTo>
                      <a:pt x="17395" y="84075"/>
                      <a:pt x="2196" y="68876"/>
                      <a:pt x="2196" y="50193"/>
                    </a:cubicBezTo>
                    <a:lnTo>
                      <a:pt x="2196" y="36078"/>
                    </a:lnTo>
                    <a:cubicBezTo>
                      <a:pt x="2196" y="17395"/>
                      <a:pt x="17395" y="2196"/>
                      <a:pt x="36078" y="2196"/>
                    </a:cubicBezTo>
                    <a:cubicBezTo>
                      <a:pt x="54761" y="2196"/>
                      <a:pt x="69989" y="17395"/>
                      <a:pt x="69989" y="36078"/>
                    </a:cubicBezTo>
                    <a:lnTo>
                      <a:pt x="69989" y="50193"/>
                    </a:lnTo>
                    <a:cubicBezTo>
                      <a:pt x="69989" y="68876"/>
                      <a:pt x="54761" y="84075"/>
                      <a:pt x="36078" y="84075"/>
                    </a:cubicBezTo>
                    <a:close/>
                    <a:moveTo>
                      <a:pt x="36078" y="16838"/>
                    </a:moveTo>
                    <a:cubicBezTo>
                      <a:pt x="25477" y="16838"/>
                      <a:pt x="16838" y="25448"/>
                      <a:pt x="16838" y="36078"/>
                    </a:cubicBezTo>
                    <a:lnTo>
                      <a:pt x="16838" y="50193"/>
                    </a:lnTo>
                    <a:cubicBezTo>
                      <a:pt x="16838" y="60795"/>
                      <a:pt x="25477" y="69433"/>
                      <a:pt x="36078" y="69433"/>
                    </a:cubicBezTo>
                    <a:cubicBezTo>
                      <a:pt x="46708" y="69433"/>
                      <a:pt x="55347" y="60795"/>
                      <a:pt x="55347" y="50193"/>
                    </a:cubicBezTo>
                    <a:lnTo>
                      <a:pt x="55347" y="36078"/>
                    </a:lnTo>
                    <a:cubicBezTo>
                      <a:pt x="55347" y="25448"/>
                      <a:pt x="46708" y="16838"/>
                      <a:pt x="36078" y="16838"/>
                    </a:cubicBezTo>
                    <a:close/>
                  </a:path>
                </a:pathLst>
              </a:custGeom>
              <a:grpFill/>
              <a:ln w="9525" cap="flat">
                <a:noFill/>
                <a:prstDash val="solid"/>
                <a:miter/>
              </a:ln>
            </p:spPr>
            <p:txBody>
              <a:bodyPr/>
              <a:lstStyle/>
              <a:p>
                <a:endParaRPr lang="en-IE"/>
              </a:p>
            </p:txBody>
          </p:sp>
          <p:sp>
            <p:nvSpPr>
              <p:cNvPr id="48" name="Freeform: Shape 479">
                <a:extLst>
                  <a:ext uri="{FF2B5EF4-FFF2-40B4-BE49-F238E27FC236}">
                    <a16:creationId xmlns:a16="http://schemas.microsoft.com/office/drawing/2014/main" id="{93B5B8FE-7847-4C95-990F-9B239D62B349}"/>
                  </a:ext>
                </a:extLst>
              </p:cNvPr>
              <p:cNvSpPr/>
              <p:nvPr/>
            </p:nvSpPr>
            <p:spPr>
              <a:xfrm>
                <a:off x="10365681" y="1780216"/>
                <a:ext cx="76139" cy="52711"/>
              </a:xfrm>
              <a:custGeom>
                <a:avLst/>
                <a:gdLst/>
                <a:ahLst/>
                <a:cxnLst/>
                <a:rect l="0" t="0" r="0" b="0"/>
                <a:pathLst>
                  <a:path w="76138" h="52711">
                    <a:moveTo>
                      <a:pt x="67441" y="50715"/>
                    </a:moveTo>
                    <a:lnTo>
                      <a:pt x="19474" y="50715"/>
                    </a:lnTo>
                    <a:cubicBezTo>
                      <a:pt x="9928" y="50715"/>
                      <a:pt x="2196" y="42955"/>
                      <a:pt x="2196" y="33438"/>
                    </a:cubicBezTo>
                    <a:lnTo>
                      <a:pt x="2196" y="22691"/>
                    </a:lnTo>
                    <a:cubicBezTo>
                      <a:pt x="2196" y="18035"/>
                      <a:pt x="4130" y="9717"/>
                      <a:pt x="17073" y="5794"/>
                    </a:cubicBezTo>
                    <a:lnTo>
                      <a:pt x="24716" y="2719"/>
                    </a:lnTo>
                    <a:cubicBezTo>
                      <a:pt x="28464" y="1225"/>
                      <a:pt x="32711" y="3041"/>
                      <a:pt x="34233" y="6789"/>
                    </a:cubicBezTo>
                    <a:cubicBezTo>
                      <a:pt x="35726" y="10538"/>
                      <a:pt x="33911" y="14813"/>
                      <a:pt x="30163" y="16306"/>
                    </a:cubicBezTo>
                    <a:lnTo>
                      <a:pt x="21524" y="19762"/>
                    </a:lnTo>
                    <a:cubicBezTo>
                      <a:pt x="20733" y="19967"/>
                      <a:pt x="16838" y="21196"/>
                      <a:pt x="16838" y="22691"/>
                    </a:cubicBezTo>
                    <a:lnTo>
                      <a:pt x="16838" y="33438"/>
                    </a:lnTo>
                    <a:cubicBezTo>
                      <a:pt x="16838" y="34902"/>
                      <a:pt x="18010" y="36073"/>
                      <a:pt x="19474" y="36073"/>
                    </a:cubicBezTo>
                    <a:lnTo>
                      <a:pt x="67412" y="36073"/>
                    </a:lnTo>
                    <a:cubicBezTo>
                      <a:pt x="71454" y="36073"/>
                      <a:pt x="74733" y="39353"/>
                      <a:pt x="74733" y="43394"/>
                    </a:cubicBezTo>
                    <a:cubicBezTo>
                      <a:pt x="74733" y="47435"/>
                      <a:pt x="71483" y="50715"/>
                      <a:pt x="67441" y="50715"/>
                    </a:cubicBezTo>
                    <a:close/>
                  </a:path>
                </a:pathLst>
              </a:custGeom>
              <a:grpFill/>
              <a:ln w="9525" cap="flat">
                <a:noFill/>
                <a:prstDash val="solid"/>
                <a:miter/>
              </a:ln>
            </p:spPr>
            <p:txBody>
              <a:bodyPr/>
              <a:lstStyle/>
              <a:p>
                <a:endParaRPr lang="en-IE"/>
              </a:p>
            </p:txBody>
          </p:sp>
        </p:grpSp>
        <p:grpSp>
          <p:nvGrpSpPr>
            <p:cNvPr id="49" name="011">
              <a:extLst>
                <a:ext uri="{FF2B5EF4-FFF2-40B4-BE49-F238E27FC236}">
                  <a16:creationId xmlns:a16="http://schemas.microsoft.com/office/drawing/2014/main" id="{611FAEEF-B4E5-4DE3-BD54-8DB91E86D052}"/>
                </a:ext>
              </a:extLst>
            </p:cNvPr>
            <p:cNvGrpSpPr/>
            <p:nvPr/>
          </p:nvGrpSpPr>
          <p:grpSpPr>
            <a:xfrm>
              <a:off x="3213663" y="4262581"/>
              <a:ext cx="416298" cy="269893"/>
              <a:chOff x="7367162" y="3934058"/>
              <a:chExt cx="298118" cy="193275"/>
            </a:xfrm>
            <a:solidFill>
              <a:schemeClr val="accent4"/>
            </a:solidFill>
          </p:grpSpPr>
          <p:sp>
            <p:nvSpPr>
              <p:cNvPr id="50" name="Freeform: Shape 487">
                <a:extLst>
                  <a:ext uri="{FF2B5EF4-FFF2-40B4-BE49-F238E27FC236}">
                    <a16:creationId xmlns:a16="http://schemas.microsoft.com/office/drawing/2014/main" id="{49DCF5EA-0DE9-4BD5-8E75-A8CA168FE640}"/>
                  </a:ext>
                </a:extLst>
              </p:cNvPr>
              <p:cNvSpPr/>
              <p:nvPr/>
            </p:nvSpPr>
            <p:spPr>
              <a:xfrm>
                <a:off x="7367162" y="3934058"/>
                <a:ext cx="199132" cy="193275"/>
              </a:xfrm>
              <a:custGeom>
                <a:avLst/>
                <a:gdLst/>
                <a:ahLst/>
                <a:cxnLst/>
                <a:rect l="0" t="0" r="0" b="0"/>
                <a:pathLst>
                  <a:path w="199132" h="193275">
                    <a:moveTo>
                      <a:pt x="182323" y="192426"/>
                    </a:moveTo>
                    <a:lnTo>
                      <a:pt x="18009" y="192426"/>
                    </a:lnTo>
                    <a:cubicBezTo>
                      <a:pt x="9429" y="192426"/>
                      <a:pt x="2401" y="185545"/>
                      <a:pt x="2196" y="176995"/>
                    </a:cubicBezTo>
                    <a:cubicBezTo>
                      <a:pt x="2196" y="176849"/>
                      <a:pt x="2196" y="176731"/>
                      <a:pt x="2196" y="176586"/>
                    </a:cubicBezTo>
                    <a:cubicBezTo>
                      <a:pt x="2196" y="175150"/>
                      <a:pt x="2489" y="140947"/>
                      <a:pt x="28874" y="127826"/>
                    </a:cubicBezTo>
                    <a:cubicBezTo>
                      <a:pt x="36634" y="123960"/>
                      <a:pt x="39592" y="123345"/>
                      <a:pt x="43223" y="122847"/>
                    </a:cubicBezTo>
                    <a:cubicBezTo>
                      <a:pt x="45420" y="122556"/>
                      <a:pt x="47938" y="122204"/>
                      <a:pt x="55728" y="118984"/>
                    </a:cubicBezTo>
                    <a:cubicBezTo>
                      <a:pt x="63488" y="115761"/>
                      <a:pt x="67441" y="113653"/>
                      <a:pt x="69403" y="112481"/>
                    </a:cubicBezTo>
                    <a:lnTo>
                      <a:pt x="69491" y="101296"/>
                    </a:lnTo>
                    <a:cubicBezTo>
                      <a:pt x="67353" y="97721"/>
                      <a:pt x="63458" y="90197"/>
                      <a:pt x="61497" y="79216"/>
                    </a:cubicBezTo>
                    <a:cubicBezTo>
                      <a:pt x="60882" y="78570"/>
                      <a:pt x="60296" y="77780"/>
                      <a:pt x="59739" y="76814"/>
                    </a:cubicBezTo>
                    <a:cubicBezTo>
                      <a:pt x="56636" y="71454"/>
                      <a:pt x="53414" y="55671"/>
                      <a:pt x="57280" y="48965"/>
                    </a:cubicBezTo>
                    <a:cubicBezTo>
                      <a:pt x="57280" y="48934"/>
                      <a:pt x="57309" y="48905"/>
                      <a:pt x="57339" y="48848"/>
                    </a:cubicBezTo>
                    <a:cubicBezTo>
                      <a:pt x="57309" y="48671"/>
                      <a:pt x="57280" y="48468"/>
                      <a:pt x="57251" y="48290"/>
                    </a:cubicBezTo>
                    <a:cubicBezTo>
                      <a:pt x="56548" y="43311"/>
                      <a:pt x="56079" y="40034"/>
                      <a:pt x="56460" y="36285"/>
                    </a:cubicBezTo>
                    <a:cubicBezTo>
                      <a:pt x="58129" y="18949"/>
                      <a:pt x="78042" y="3340"/>
                      <a:pt x="99918" y="2196"/>
                    </a:cubicBezTo>
                    <a:cubicBezTo>
                      <a:pt x="100152" y="2196"/>
                      <a:pt x="100386" y="2196"/>
                      <a:pt x="100621" y="2196"/>
                    </a:cubicBezTo>
                    <a:cubicBezTo>
                      <a:pt x="128294" y="3397"/>
                      <a:pt x="142526" y="20733"/>
                      <a:pt x="144019" y="36313"/>
                    </a:cubicBezTo>
                    <a:cubicBezTo>
                      <a:pt x="144371" y="39945"/>
                      <a:pt x="143931" y="43048"/>
                      <a:pt x="143228" y="47764"/>
                    </a:cubicBezTo>
                    <a:cubicBezTo>
                      <a:pt x="143170" y="48116"/>
                      <a:pt x="143112" y="48496"/>
                      <a:pt x="143053" y="48876"/>
                    </a:cubicBezTo>
                    <a:cubicBezTo>
                      <a:pt x="144166" y="50810"/>
                      <a:pt x="144927" y="53561"/>
                      <a:pt x="144927" y="57487"/>
                    </a:cubicBezTo>
                    <a:cubicBezTo>
                      <a:pt x="144927" y="57662"/>
                      <a:pt x="144839" y="72627"/>
                      <a:pt x="138865" y="79127"/>
                    </a:cubicBezTo>
                    <a:cubicBezTo>
                      <a:pt x="136903" y="90109"/>
                      <a:pt x="133008" y="97664"/>
                      <a:pt x="130841" y="101236"/>
                    </a:cubicBezTo>
                    <a:lnTo>
                      <a:pt x="130929" y="112218"/>
                    </a:lnTo>
                    <a:cubicBezTo>
                      <a:pt x="132920" y="113390"/>
                      <a:pt x="136933" y="115469"/>
                      <a:pt x="144605" y="118661"/>
                    </a:cubicBezTo>
                    <a:cubicBezTo>
                      <a:pt x="152453" y="121912"/>
                      <a:pt x="155001" y="122321"/>
                      <a:pt x="157256" y="122702"/>
                    </a:cubicBezTo>
                    <a:cubicBezTo>
                      <a:pt x="160945" y="123316"/>
                      <a:pt x="163727" y="123991"/>
                      <a:pt x="171459" y="127826"/>
                    </a:cubicBezTo>
                    <a:cubicBezTo>
                      <a:pt x="197814" y="140947"/>
                      <a:pt x="198136" y="175150"/>
                      <a:pt x="198136" y="176614"/>
                    </a:cubicBezTo>
                    <a:cubicBezTo>
                      <a:pt x="198136" y="176731"/>
                      <a:pt x="198136" y="176849"/>
                      <a:pt x="198136" y="176995"/>
                    </a:cubicBezTo>
                    <a:cubicBezTo>
                      <a:pt x="197932" y="185517"/>
                      <a:pt x="190903" y="192426"/>
                      <a:pt x="182323" y="192426"/>
                    </a:cubicBezTo>
                    <a:close/>
                    <a:moveTo>
                      <a:pt x="16838" y="176703"/>
                    </a:moveTo>
                    <a:cubicBezTo>
                      <a:pt x="16897" y="177318"/>
                      <a:pt x="17395" y="177784"/>
                      <a:pt x="18009" y="177784"/>
                    </a:cubicBezTo>
                    <a:lnTo>
                      <a:pt x="182323" y="177784"/>
                    </a:lnTo>
                    <a:cubicBezTo>
                      <a:pt x="182967" y="177784"/>
                      <a:pt x="183494" y="177258"/>
                      <a:pt x="183494" y="176614"/>
                    </a:cubicBezTo>
                    <a:cubicBezTo>
                      <a:pt x="183494" y="176586"/>
                      <a:pt x="183494" y="176586"/>
                      <a:pt x="183494" y="176554"/>
                    </a:cubicBezTo>
                    <a:cubicBezTo>
                      <a:pt x="183465" y="175911"/>
                      <a:pt x="183026" y="149907"/>
                      <a:pt x="164928" y="140916"/>
                    </a:cubicBezTo>
                    <a:cubicBezTo>
                      <a:pt x="158603" y="137784"/>
                      <a:pt x="157022" y="137490"/>
                      <a:pt x="154854" y="137138"/>
                    </a:cubicBezTo>
                    <a:cubicBezTo>
                      <a:pt x="151955" y="136672"/>
                      <a:pt x="148382" y="136054"/>
                      <a:pt x="139012" y="132162"/>
                    </a:cubicBezTo>
                    <a:cubicBezTo>
                      <a:pt x="119567" y="124137"/>
                      <a:pt x="117312" y="120740"/>
                      <a:pt x="116522" y="117460"/>
                    </a:cubicBezTo>
                    <a:cubicBezTo>
                      <a:pt x="116404" y="116933"/>
                      <a:pt x="116346" y="116376"/>
                      <a:pt x="116346" y="115821"/>
                    </a:cubicBezTo>
                    <a:lnTo>
                      <a:pt x="116170" y="99128"/>
                    </a:lnTo>
                    <a:cubicBezTo>
                      <a:pt x="116170" y="97487"/>
                      <a:pt x="116698" y="95906"/>
                      <a:pt x="117693" y="94590"/>
                    </a:cubicBezTo>
                    <a:cubicBezTo>
                      <a:pt x="117722" y="94590"/>
                      <a:pt x="123140" y="87120"/>
                      <a:pt x="124867" y="73739"/>
                    </a:cubicBezTo>
                    <a:cubicBezTo>
                      <a:pt x="125160" y="71600"/>
                      <a:pt x="126331" y="69727"/>
                      <a:pt x="128118" y="68555"/>
                    </a:cubicBezTo>
                    <a:cubicBezTo>
                      <a:pt x="128235" y="68497"/>
                      <a:pt x="128353" y="68409"/>
                      <a:pt x="128440" y="68352"/>
                    </a:cubicBezTo>
                    <a:cubicBezTo>
                      <a:pt x="129465" y="65686"/>
                      <a:pt x="130344" y="60238"/>
                      <a:pt x="130314" y="57164"/>
                    </a:cubicBezTo>
                    <a:cubicBezTo>
                      <a:pt x="130285" y="57164"/>
                      <a:pt x="130285" y="57164"/>
                      <a:pt x="130256" y="57136"/>
                    </a:cubicBezTo>
                    <a:cubicBezTo>
                      <a:pt x="128528" y="55523"/>
                      <a:pt x="127679" y="53180"/>
                      <a:pt x="128001" y="50810"/>
                    </a:cubicBezTo>
                    <a:cubicBezTo>
                      <a:pt x="128265" y="48848"/>
                      <a:pt x="128528" y="47121"/>
                      <a:pt x="128733" y="45625"/>
                    </a:cubicBezTo>
                    <a:cubicBezTo>
                      <a:pt x="129348" y="41438"/>
                      <a:pt x="129612" y="39505"/>
                      <a:pt x="129436" y="37720"/>
                    </a:cubicBezTo>
                    <a:cubicBezTo>
                      <a:pt x="128528" y="28289"/>
                      <a:pt x="119040" y="17776"/>
                      <a:pt x="100327" y="16838"/>
                    </a:cubicBezTo>
                    <a:cubicBezTo>
                      <a:pt x="84836" y="17776"/>
                      <a:pt x="71893" y="28787"/>
                      <a:pt x="71014" y="37720"/>
                    </a:cubicBezTo>
                    <a:cubicBezTo>
                      <a:pt x="70838" y="39651"/>
                      <a:pt x="71102" y="41701"/>
                      <a:pt x="71746" y="46211"/>
                    </a:cubicBezTo>
                    <a:cubicBezTo>
                      <a:pt x="71951" y="47558"/>
                      <a:pt x="72156" y="49111"/>
                      <a:pt x="72390" y="50838"/>
                    </a:cubicBezTo>
                    <a:cubicBezTo>
                      <a:pt x="72713" y="53212"/>
                      <a:pt x="71863" y="55554"/>
                      <a:pt x="70106" y="57193"/>
                    </a:cubicBezTo>
                    <a:cubicBezTo>
                      <a:pt x="70106" y="57193"/>
                      <a:pt x="70106" y="57193"/>
                      <a:pt x="70077" y="57221"/>
                    </a:cubicBezTo>
                    <a:cubicBezTo>
                      <a:pt x="70018" y="60267"/>
                      <a:pt x="70897" y="65715"/>
                      <a:pt x="71922" y="68409"/>
                    </a:cubicBezTo>
                    <a:cubicBezTo>
                      <a:pt x="72010" y="68469"/>
                      <a:pt x="72126" y="68526"/>
                      <a:pt x="72244" y="68615"/>
                    </a:cubicBezTo>
                    <a:cubicBezTo>
                      <a:pt x="74001" y="69756"/>
                      <a:pt x="75201" y="71660"/>
                      <a:pt x="75465" y="73797"/>
                    </a:cubicBezTo>
                    <a:cubicBezTo>
                      <a:pt x="77223" y="87180"/>
                      <a:pt x="82640" y="94647"/>
                      <a:pt x="82698" y="94736"/>
                    </a:cubicBezTo>
                    <a:cubicBezTo>
                      <a:pt x="83636" y="96023"/>
                      <a:pt x="84192" y="97604"/>
                      <a:pt x="84163" y="99186"/>
                    </a:cubicBezTo>
                    <a:lnTo>
                      <a:pt x="84016" y="115995"/>
                    </a:lnTo>
                    <a:cubicBezTo>
                      <a:pt x="83987" y="116522"/>
                      <a:pt x="83928" y="117051"/>
                      <a:pt x="83812" y="117548"/>
                    </a:cubicBezTo>
                    <a:cubicBezTo>
                      <a:pt x="83021" y="120946"/>
                      <a:pt x="80795" y="124429"/>
                      <a:pt x="61321" y="132482"/>
                    </a:cubicBezTo>
                    <a:cubicBezTo>
                      <a:pt x="52506" y="136143"/>
                      <a:pt x="48816" y="136846"/>
                      <a:pt x="45215" y="137344"/>
                    </a:cubicBezTo>
                    <a:cubicBezTo>
                      <a:pt x="43106" y="137635"/>
                      <a:pt x="41583" y="137841"/>
                      <a:pt x="35405" y="140916"/>
                    </a:cubicBezTo>
                    <a:cubicBezTo>
                      <a:pt x="18097" y="149526"/>
                      <a:pt x="16926" y="173363"/>
                      <a:pt x="16838" y="176291"/>
                    </a:cubicBezTo>
                    <a:cubicBezTo>
                      <a:pt x="16838" y="176380"/>
                      <a:pt x="16838" y="176497"/>
                      <a:pt x="16838" y="176586"/>
                    </a:cubicBezTo>
                    <a:cubicBezTo>
                      <a:pt x="16838" y="176643"/>
                      <a:pt x="16838" y="176671"/>
                      <a:pt x="16838" y="176703"/>
                    </a:cubicBezTo>
                    <a:close/>
                  </a:path>
                </a:pathLst>
              </a:custGeom>
              <a:grpFill/>
              <a:ln w="9525" cap="flat">
                <a:noFill/>
                <a:prstDash val="solid"/>
                <a:miter/>
              </a:ln>
            </p:spPr>
            <p:txBody>
              <a:bodyPr/>
              <a:lstStyle/>
              <a:p>
                <a:endParaRPr lang="en-IE"/>
              </a:p>
            </p:txBody>
          </p:sp>
          <p:sp>
            <p:nvSpPr>
              <p:cNvPr id="51" name="Freeform: Shape 488">
                <a:extLst>
                  <a:ext uri="{FF2B5EF4-FFF2-40B4-BE49-F238E27FC236}">
                    <a16:creationId xmlns:a16="http://schemas.microsoft.com/office/drawing/2014/main" id="{3DDE66F9-F2A1-4959-A27D-DBC258999A7B}"/>
                  </a:ext>
                </a:extLst>
              </p:cNvPr>
              <p:cNvSpPr/>
              <p:nvPr/>
            </p:nvSpPr>
            <p:spPr>
              <a:xfrm>
                <a:off x="7524716" y="3959301"/>
                <a:ext cx="140564" cy="166920"/>
              </a:xfrm>
              <a:custGeom>
                <a:avLst/>
                <a:gdLst/>
                <a:ahLst/>
                <a:cxnLst/>
                <a:rect l="0" t="0" r="0" b="0"/>
                <a:pathLst>
                  <a:path w="140563" h="166919">
                    <a:moveTo>
                      <a:pt x="126737" y="166774"/>
                    </a:moveTo>
                    <a:lnTo>
                      <a:pt x="56425" y="166774"/>
                    </a:lnTo>
                    <a:cubicBezTo>
                      <a:pt x="52384" y="166774"/>
                      <a:pt x="49104" y="163494"/>
                      <a:pt x="49104" y="159453"/>
                    </a:cubicBezTo>
                    <a:cubicBezTo>
                      <a:pt x="49104" y="155412"/>
                      <a:pt x="52384" y="152132"/>
                      <a:pt x="56425" y="152132"/>
                    </a:cubicBezTo>
                    <a:lnTo>
                      <a:pt x="126531" y="152132"/>
                    </a:lnTo>
                    <a:cubicBezTo>
                      <a:pt x="126326" y="150404"/>
                      <a:pt x="124658" y="141882"/>
                      <a:pt x="111596" y="135382"/>
                    </a:cubicBezTo>
                    <a:cubicBezTo>
                      <a:pt x="106413" y="132805"/>
                      <a:pt x="105213" y="132599"/>
                      <a:pt x="103427" y="132308"/>
                    </a:cubicBezTo>
                    <a:cubicBezTo>
                      <a:pt x="100352" y="131779"/>
                      <a:pt x="97247" y="131107"/>
                      <a:pt x="89838" y="128032"/>
                    </a:cubicBezTo>
                    <a:cubicBezTo>
                      <a:pt x="73117" y="121120"/>
                      <a:pt x="68754" y="114883"/>
                      <a:pt x="67143" y="107064"/>
                    </a:cubicBezTo>
                    <a:cubicBezTo>
                      <a:pt x="67055" y="106595"/>
                      <a:pt x="66997" y="106126"/>
                      <a:pt x="66997" y="105629"/>
                    </a:cubicBezTo>
                    <a:lnTo>
                      <a:pt x="66938" y="92685"/>
                    </a:lnTo>
                    <a:cubicBezTo>
                      <a:pt x="66909" y="90752"/>
                      <a:pt x="67699" y="88879"/>
                      <a:pt x="69076" y="87501"/>
                    </a:cubicBezTo>
                    <a:cubicBezTo>
                      <a:pt x="70423" y="86125"/>
                      <a:pt x="72297" y="85336"/>
                      <a:pt x="74259" y="85336"/>
                    </a:cubicBezTo>
                    <a:lnTo>
                      <a:pt x="94231" y="85336"/>
                    </a:lnTo>
                    <a:cubicBezTo>
                      <a:pt x="90629" y="75904"/>
                      <a:pt x="85856" y="60181"/>
                      <a:pt x="82693" y="37046"/>
                    </a:cubicBezTo>
                    <a:cubicBezTo>
                      <a:pt x="82635" y="36782"/>
                      <a:pt x="82635" y="36488"/>
                      <a:pt x="82605" y="36196"/>
                    </a:cubicBezTo>
                    <a:cubicBezTo>
                      <a:pt x="82605" y="35990"/>
                      <a:pt x="82605" y="35787"/>
                      <a:pt x="82576" y="35581"/>
                    </a:cubicBezTo>
                    <a:cubicBezTo>
                      <a:pt x="81873" y="28260"/>
                      <a:pt x="74523" y="16870"/>
                      <a:pt x="57684" y="16870"/>
                    </a:cubicBezTo>
                    <a:cubicBezTo>
                      <a:pt x="42749" y="16870"/>
                      <a:pt x="33408" y="27880"/>
                      <a:pt x="32676" y="35464"/>
                    </a:cubicBezTo>
                    <a:cubicBezTo>
                      <a:pt x="29835" y="59624"/>
                      <a:pt x="24945" y="75730"/>
                      <a:pt x="21138" y="85336"/>
                    </a:cubicBezTo>
                    <a:lnTo>
                      <a:pt x="40905" y="85336"/>
                    </a:lnTo>
                    <a:cubicBezTo>
                      <a:pt x="42867" y="85336"/>
                      <a:pt x="44741" y="86125"/>
                      <a:pt x="46088" y="87501"/>
                    </a:cubicBezTo>
                    <a:cubicBezTo>
                      <a:pt x="47464" y="88879"/>
                      <a:pt x="48226" y="90752"/>
                      <a:pt x="48226" y="92685"/>
                    </a:cubicBezTo>
                    <a:lnTo>
                      <a:pt x="48138" y="105775"/>
                    </a:lnTo>
                    <a:cubicBezTo>
                      <a:pt x="48138" y="106244"/>
                      <a:pt x="48108" y="106713"/>
                      <a:pt x="47991" y="107182"/>
                    </a:cubicBezTo>
                    <a:cubicBezTo>
                      <a:pt x="46380" y="115235"/>
                      <a:pt x="40670" y="117634"/>
                      <a:pt x="39558" y="118046"/>
                    </a:cubicBezTo>
                    <a:cubicBezTo>
                      <a:pt x="35721" y="119364"/>
                      <a:pt x="31563" y="117400"/>
                      <a:pt x="30216" y="113565"/>
                    </a:cubicBezTo>
                    <a:cubicBezTo>
                      <a:pt x="29015" y="110167"/>
                      <a:pt x="30479" y="106478"/>
                      <a:pt x="33525" y="104751"/>
                    </a:cubicBezTo>
                    <a:lnTo>
                      <a:pt x="33554" y="99978"/>
                    </a:lnTo>
                    <a:lnTo>
                      <a:pt x="9512" y="99978"/>
                    </a:lnTo>
                    <a:cubicBezTo>
                      <a:pt x="6818" y="99978"/>
                      <a:pt x="4329" y="98482"/>
                      <a:pt x="3070" y="96083"/>
                    </a:cubicBezTo>
                    <a:cubicBezTo>
                      <a:pt x="1781" y="93709"/>
                      <a:pt x="1927" y="90812"/>
                      <a:pt x="3450" y="88556"/>
                    </a:cubicBezTo>
                    <a:cubicBezTo>
                      <a:pt x="3509" y="88467"/>
                      <a:pt x="13524" y="72741"/>
                      <a:pt x="18122" y="33911"/>
                    </a:cubicBezTo>
                    <a:cubicBezTo>
                      <a:pt x="19586" y="18743"/>
                      <a:pt x="35136" y="2196"/>
                      <a:pt x="57684" y="2196"/>
                    </a:cubicBezTo>
                    <a:cubicBezTo>
                      <a:pt x="81317" y="2196"/>
                      <a:pt x="95666" y="18626"/>
                      <a:pt x="97159" y="34057"/>
                    </a:cubicBezTo>
                    <a:cubicBezTo>
                      <a:pt x="97218" y="34469"/>
                      <a:pt x="97218" y="34967"/>
                      <a:pt x="97247" y="35464"/>
                    </a:cubicBezTo>
                    <a:cubicBezTo>
                      <a:pt x="102401" y="72627"/>
                      <a:pt x="111772" y="88733"/>
                      <a:pt x="111860" y="88879"/>
                    </a:cubicBezTo>
                    <a:cubicBezTo>
                      <a:pt x="113236" y="91133"/>
                      <a:pt x="113266" y="93972"/>
                      <a:pt x="111948" y="96257"/>
                    </a:cubicBezTo>
                    <a:cubicBezTo>
                      <a:pt x="110660" y="98542"/>
                      <a:pt x="108229" y="99978"/>
                      <a:pt x="105594" y="99978"/>
                    </a:cubicBezTo>
                    <a:lnTo>
                      <a:pt x="81639" y="99978"/>
                    </a:lnTo>
                    <a:lnTo>
                      <a:pt x="81639" y="104779"/>
                    </a:lnTo>
                    <a:cubicBezTo>
                      <a:pt x="82166" y="106770"/>
                      <a:pt x="83864" y="109730"/>
                      <a:pt x="95431" y="114503"/>
                    </a:cubicBezTo>
                    <a:cubicBezTo>
                      <a:pt x="101904" y="117197"/>
                      <a:pt x="104012" y="117548"/>
                      <a:pt x="105857" y="117869"/>
                    </a:cubicBezTo>
                    <a:cubicBezTo>
                      <a:pt x="108961" y="118398"/>
                      <a:pt x="111480" y="118981"/>
                      <a:pt x="118127" y="122261"/>
                    </a:cubicBezTo>
                    <a:cubicBezTo>
                      <a:pt x="140968" y="133623"/>
                      <a:pt x="141232" y="151545"/>
                      <a:pt x="141232" y="152277"/>
                    </a:cubicBezTo>
                    <a:cubicBezTo>
                      <a:pt x="141232" y="152395"/>
                      <a:pt x="141203" y="152483"/>
                      <a:pt x="141203" y="152572"/>
                    </a:cubicBezTo>
                    <a:cubicBezTo>
                      <a:pt x="141056" y="160419"/>
                      <a:pt x="134614" y="166774"/>
                      <a:pt x="126737" y="166774"/>
                    </a:cubicBezTo>
                    <a:close/>
                  </a:path>
                </a:pathLst>
              </a:custGeom>
              <a:grpFill/>
              <a:ln w="9525" cap="flat">
                <a:noFill/>
                <a:prstDash val="solid"/>
                <a:miter/>
              </a:ln>
            </p:spPr>
            <p:txBody>
              <a:bodyPr/>
              <a:lstStyle/>
              <a:p>
                <a:endParaRPr lang="en-IE"/>
              </a:p>
            </p:txBody>
          </p:sp>
        </p:grpSp>
        <p:sp>
          <p:nvSpPr>
            <p:cNvPr id="52" name="141">
              <a:extLst>
                <a:ext uri="{FF2B5EF4-FFF2-40B4-BE49-F238E27FC236}">
                  <a16:creationId xmlns:a16="http://schemas.microsoft.com/office/drawing/2014/main" id="{FE7AEB6B-FAD0-49B7-AA9A-D732199A4BC3}"/>
                </a:ext>
              </a:extLst>
            </p:cNvPr>
            <p:cNvSpPr/>
            <p:nvPr/>
          </p:nvSpPr>
          <p:spPr>
            <a:xfrm>
              <a:off x="3182754" y="5334323"/>
              <a:ext cx="444601" cy="444601"/>
            </a:xfrm>
            <a:custGeom>
              <a:avLst/>
              <a:gdLst>
                <a:gd name="connsiteX0" fmla="*/ 250367 w 268319"/>
                <a:gd name="connsiteY0" fmla="*/ 268876 h 268319"/>
                <a:gd name="connsiteX1" fmla="*/ 19165 w 268319"/>
                <a:gd name="connsiteY1" fmla="*/ 268876 h 268319"/>
                <a:gd name="connsiteX2" fmla="*/ 572 w 268319"/>
                <a:gd name="connsiteY2" fmla="*/ 250679 h 268319"/>
                <a:gd name="connsiteX3" fmla="*/ 556 w 268319"/>
                <a:gd name="connsiteY3" fmla="*/ 250227 h 268319"/>
                <a:gd name="connsiteX4" fmla="*/ 36083 w 268319"/>
                <a:gd name="connsiteY4" fmla="*/ 176957 h 268319"/>
                <a:gd name="connsiteX5" fmla="*/ 55144 w 268319"/>
                <a:gd name="connsiteY5" fmla="*/ 170316 h 268319"/>
                <a:gd name="connsiteX6" fmla="*/ 73624 w 268319"/>
                <a:gd name="connsiteY6" fmla="*/ 164603 h 268319"/>
                <a:gd name="connsiteX7" fmla="*/ 95105 w 268319"/>
                <a:gd name="connsiteY7" fmla="*/ 154083 h 268319"/>
                <a:gd name="connsiteX8" fmla="*/ 95286 w 268319"/>
                <a:gd name="connsiteY8" fmla="*/ 135328 h 268319"/>
                <a:gd name="connsiteX9" fmla="*/ 83756 w 268319"/>
                <a:gd name="connsiteY9" fmla="*/ 103474 h 268319"/>
                <a:gd name="connsiteX10" fmla="*/ 81028 w 268319"/>
                <a:gd name="connsiteY10" fmla="*/ 100047 h 268319"/>
                <a:gd name="connsiteX11" fmla="*/ 77569 w 268319"/>
                <a:gd name="connsiteY11" fmla="*/ 64554 h 268319"/>
                <a:gd name="connsiteX12" fmla="*/ 78310 w 268319"/>
                <a:gd name="connsiteY12" fmla="*/ 63438 h 268319"/>
                <a:gd name="connsiteX13" fmla="*/ 77999 w 268319"/>
                <a:gd name="connsiteY13" fmla="*/ 61233 h 268319"/>
                <a:gd name="connsiteX14" fmla="*/ 76881 w 268319"/>
                <a:gd name="connsiteY14" fmla="*/ 45241 h 268319"/>
                <a:gd name="connsiteX15" fmla="*/ 134609 w 268319"/>
                <a:gd name="connsiteY15" fmla="*/ 556 h 268319"/>
                <a:gd name="connsiteX16" fmla="*/ 135239 w 268319"/>
                <a:gd name="connsiteY16" fmla="*/ 556 h 268319"/>
                <a:gd name="connsiteX17" fmla="*/ 192830 w 268319"/>
                <a:gd name="connsiteY17" fmla="*/ 45241 h 268319"/>
                <a:gd name="connsiteX18" fmla="*/ 191740 w 268319"/>
                <a:gd name="connsiteY18" fmla="*/ 60491 h 268319"/>
                <a:gd name="connsiteX19" fmla="*/ 191321 w 268319"/>
                <a:gd name="connsiteY19" fmla="*/ 63360 h 268319"/>
                <a:gd name="connsiteX20" fmla="*/ 194083 w 268319"/>
                <a:gd name="connsiteY20" fmla="*/ 74677 h 268319"/>
                <a:gd name="connsiteX21" fmla="*/ 185816 w 268319"/>
                <a:gd name="connsiteY21" fmla="*/ 103342 h 268319"/>
                <a:gd name="connsiteX22" fmla="*/ 174262 w 268319"/>
                <a:gd name="connsiteY22" fmla="*/ 135222 h 268319"/>
                <a:gd name="connsiteX23" fmla="*/ 174432 w 268319"/>
                <a:gd name="connsiteY23" fmla="*/ 153764 h 268319"/>
                <a:gd name="connsiteX24" fmla="*/ 195898 w 268319"/>
                <a:gd name="connsiteY24" fmla="*/ 164151 h 268319"/>
                <a:gd name="connsiteX25" fmla="*/ 214510 w 268319"/>
                <a:gd name="connsiteY25" fmla="*/ 170103 h 268319"/>
                <a:gd name="connsiteX26" fmla="*/ 233447 w 268319"/>
                <a:gd name="connsiteY26" fmla="*/ 176957 h 268319"/>
                <a:gd name="connsiteX27" fmla="*/ 268971 w 268319"/>
                <a:gd name="connsiteY27" fmla="*/ 250227 h 268319"/>
                <a:gd name="connsiteX28" fmla="*/ 268969 w 268319"/>
                <a:gd name="connsiteY28" fmla="*/ 250466 h 268319"/>
                <a:gd name="connsiteX29" fmla="*/ 250367 w 268319"/>
                <a:gd name="connsiteY29" fmla="*/ 268876 h 268319"/>
                <a:gd name="connsiteX30" fmla="*/ 13842 w 268319"/>
                <a:gd name="connsiteY30" fmla="*/ 249934 h 268319"/>
                <a:gd name="connsiteX31" fmla="*/ 13850 w 268319"/>
                <a:gd name="connsiteY31" fmla="*/ 250227 h 268319"/>
                <a:gd name="connsiteX32" fmla="*/ 19165 w 268319"/>
                <a:gd name="connsiteY32" fmla="*/ 255592 h 268319"/>
                <a:gd name="connsiteX33" fmla="*/ 250367 w 268319"/>
                <a:gd name="connsiteY33" fmla="*/ 255592 h 268319"/>
                <a:gd name="connsiteX34" fmla="*/ 255685 w 268319"/>
                <a:gd name="connsiteY34" fmla="*/ 250440 h 268319"/>
                <a:gd name="connsiteX35" fmla="*/ 255683 w 268319"/>
                <a:gd name="connsiteY35" fmla="*/ 250253 h 268319"/>
                <a:gd name="connsiteX36" fmla="*/ 255688 w 268319"/>
                <a:gd name="connsiteY36" fmla="*/ 249989 h 268319"/>
                <a:gd name="connsiteX37" fmla="*/ 227533 w 268319"/>
                <a:gd name="connsiteY37" fmla="*/ 188832 h 268319"/>
                <a:gd name="connsiteX38" fmla="*/ 212313 w 268319"/>
                <a:gd name="connsiteY38" fmla="*/ 183199 h 268319"/>
                <a:gd name="connsiteX39" fmla="*/ 190813 w 268319"/>
                <a:gd name="connsiteY39" fmla="*/ 176425 h 268319"/>
                <a:gd name="connsiteX40" fmla="*/ 161359 w 268319"/>
                <a:gd name="connsiteY40" fmla="*/ 158254 h 268319"/>
                <a:gd name="connsiteX41" fmla="*/ 161176 w 268319"/>
                <a:gd name="connsiteY41" fmla="*/ 156765 h 268319"/>
                <a:gd name="connsiteX42" fmla="*/ 160961 w 268319"/>
                <a:gd name="connsiteY42" fmla="*/ 133255 h 268319"/>
                <a:gd name="connsiteX43" fmla="*/ 162334 w 268319"/>
                <a:gd name="connsiteY43" fmla="*/ 129164 h 268319"/>
                <a:gd name="connsiteX44" fmla="*/ 173170 w 268319"/>
                <a:gd name="connsiteY44" fmla="*/ 98055 h 268319"/>
                <a:gd name="connsiteX45" fmla="*/ 176117 w 268319"/>
                <a:gd name="connsiteY45" fmla="*/ 93354 h 268319"/>
                <a:gd name="connsiteX46" fmla="*/ 177424 w 268319"/>
                <a:gd name="connsiteY46" fmla="*/ 92690 h 268319"/>
                <a:gd name="connsiteX47" fmla="*/ 180755 w 268319"/>
                <a:gd name="connsiteY47" fmla="*/ 72391 h 268319"/>
                <a:gd name="connsiteX48" fmla="*/ 179623 w 268319"/>
                <a:gd name="connsiteY48" fmla="*/ 71569 h 268319"/>
                <a:gd name="connsiteX49" fmla="*/ 177570 w 268319"/>
                <a:gd name="connsiteY49" fmla="*/ 65830 h 268319"/>
                <a:gd name="connsiteX50" fmla="*/ 178598 w 268319"/>
                <a:gd name="connsiteY50" fmla="*/ 58550 h 268319"/>
                <a:gd name="connsiteX51" fmla="*/ 179613 w 268319"/>
                <a:gd name="connsiteY51" fmla="*/ 46515 h 268319"/>
                <a:gd name="connsiteX52" fmla="*/ 134981 w 268319"/>
                <a:gd name="connsiteY52" fmla="*/ 13839 h 268319"/>
                <a:gd name="connsiteX53" fmla="*/ 90100 w 268319"/>
                <a:gd name="connsiteY53" fmla="*/ 46515 h 268319"/>
                <a:gd name="connsiteX54" fmla="*/ 91150 w 268319"/>
                <a:gd name="connsiteY54" fmla="*/ 59375 h 268319"/>
                <a:gd name="connsiteX55" fmla="*/ 92053 w 268319"/>
                <a:gd name="connsiteY55" fmla="*/ 65856 h 268319"/>
                <a:gd name="connsiteX56" fmla="*/ 89991 w 268319"/>
                <a:gd name="connsiteY56" fmla="*/ 71595 h 268319"/>
                <a:gd name="connsiteX57" fmla="*/ 88854 w 268319"/>
                <a:gd name="connsiteY57" fmla="*/ 72446 h 268319"/>
                <a:gd name="connsiteX58" fmla="*/ 92135 w 268319"/>
                <a:gd name="connsiteY58" fmla="*/ 92741 h 268319"/>
                <a:gd name="connsiteX59" fmla="*/ 93442 w 268319"/>
                <a:gd name="connsiteY59" fmla="*/ 93406 h 268319"/>
                <a:gd name="connsiteX60" fmla="*/ 96388 w 268319"/>
                <a:gd name="connsiteY60" fmla="*/ 98109 h 268319"/>
                <a:gd name="connsiteX61" fmla="*/ 107246 w 268319"/>
                <a:gd name="connsiteY61" fmla="*/ 129325 h 268319"/>
                <a:gd name="connsiteX62" fmla="*/ 108588 w 268319"/>
                <a:gd name="connsiteY62" fmla="*/ 133387 h 268319"/>
                <a:gd name="connsiteX63" fmla="*/ 108359 w 268319"/>
                <a:gd name="connsiteY63" fmla="*/ 157006 h 268319"/>
                <a:gd name="connsiteX64" fmla="*/ 108192 w 268319"/>
                <a:gd name="connsiteY64" fmla="*/ 158413 h 268319"/>
                <a:gd name="connsiteX65" fmla="*/ 78706 w 268319"/>
                <a:gd name="connsiteY65" fmla="*/ 176877 h 268319"/>
                <a:gd name="connsiteX66" fmla="*/ 56929 w 268319"/>
                <a:gd name="connsiteY66" fmla="*/ 183466 h 268319"/>
                <a:gd name="connsiteX67" fmla="*/ 41997 w 268319"/>
                <a:gd name="connsiteY67" fmla="*/ 188832 h 268319"/>
                <a:gd name="connsiteX68" fmla="*/ 13842 w 268319"/>
                <a:gd name="connsiteY68" fmla="*/ 249934 h 2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68319" h="268319">
                  <a:moveTo>
                    <a:pt x="250367" y="268876"/>
                  </a:moveTo>
                  <a:lnTo>
                    <a:pt x="19165" y="268876"/>
                  </a:lnTo>
                  <a:cubicBezTo>
                    <a:pt x="9052" y="268876"/>
                    <a:pt x="797" y="260747"/>
                    <a:pt x="572" y="250679"/>
                  </a:cubicBezTo>
                  <a:cubicBezTo>
                    <a:pt x="561" y="250546"/>
                    <a:pt x="556" y="250386"/>
                    <a:pt x="556" y="250227"/>
                  </a:cubicBezTo>
                  <a:cubicBezTo>
                    <a:pt x="556" y="247968"/>
                    <a:pt x="960" y="194438"/>
                    <a:pt x="36083" y="176957"/>
                  </a:cubicBezTo>
                  <a:cubicBezTo>
                    <a:pt x="46523" y="171750"/>
                    <a:pt x="50248" y="170980"/>
                    <a:pt x="55144" y="170316"/>
                  </a:cubicBezTo>
                  <a:cubicBezTo>
                    <a:pt x="58462" y="169864"/>
                    <a:pt x="62224" y="169332"/>
                    <a:pt x="73624" y="164603"/>
                  </a:cubicBezTo>
                  <a:cubicBezTo>
                    <a:pt x="87231" y="158970"/>
                    <a:pt x="92911" y="155624"/>
                    <a:pt x="95105" y="154083"/>
                  </a:cubicBezTo>
                  <a:lnTo>
                    <a:pt x="95286" y="135328"/>
                  </a:lnTo>
                  <a:cubicBezTo>
                    <a:pt x="92555" y="131050"/>
                    <a:pt x="86522" y="120130"/>
                    <a:pt x="83756" y="103474"/>
                  </a:cubicBezTo>
                  <a:cubicBezTo>
                    <a:pt x="82816" y="102623"/>
                    <a:pt x="81886" y="101534"/>
                    <a:pt x="81028" y="100047"/>
                  </a:cubicBezTo>
                  <a:cubicBezTo>
                    <a:pt x="77085" y="93219"/>
                    <a:pt x="72994" y="72472"/>
                    <a:pt x="77569" y="64554"/>
                  </a:cubicBezTo>
                  <a:cubicBezTo>
                    <a:pt x="77797" y="64157"/>
                    <a:pt x="78044" y="63783"/>
                    <a:pt x="78310" y="63438"/>
                  </a:cubicBezTo>
                  <a:cubicBezTo>
                    <a:pt x="78204" y="62667"/>
                    <a:pt x="78100" y="61925"/>
                    <a:pt x="77999" y="61233"/>
                  </a:cubicBezTo>
                  <a:cubicBezTo>
                    <a:pt x="77006" y="54275"/>
                    <a:pt x="76405" y="50077"/>
                    <a:pt x="76881" y="45241"/>
                  </a:cubicBezTo>
                  <a:cubicBezTo>
                    <a:pt x="79088" y="22527"/>
                    <a:pt x="105525" y="2045"/>
                    <a:pt x="134609" y="556"/>
                  </a:cubicBezTo>
                  <a:cubicBezTo>
                    <a:pt x="134819" y="556"/>
                    <a:pt x="135032" y="556"/>
                    <a:pt x="135239" y="556"/>
                  </a:cubicBezTo>
                  <a:cubicBezTo>
                    <a:pt x="171986" y="2151"/>
                    <a:pt x="190850" y="24839"/>
                    <a:pt x="192830" y="45241"/>
                  </a:cubicBezTo>
                  <a:cubicBezTo>
                    <a:pt x="193294" y="49916"/>
                    <a:pt x="192675" y="54114"/>
                    <a:pt x="191740" y="60491"/>
                  </a:cubicBezTo>
                  <a:cubicBezTo>
                    <a:pt x="191607" y="61394"/>
                    <a:pt x="191467" y="62348"/>
                    <a:pt x="191321" y="63360"/>
                  </a:cubicBezTo>
                  <a:cubicBezTo>
                    <a:pt x="192922" y="65537"/>
                    <a:pt x="194081" y="69044"/>
                    <a:pt x="194083" y="74677"/>
                  </a:cubicBezTo>
                  <a:cubicBezTo>
                    <a:pt x="194083" y="74941"/>
                    <a:pt x="193674" y="96249"/>
                    <a:pt x="185816" y="103342"/>
                  </a:cubicBezTo>
                  <a:cubicBezTo>
                    <a:pt x="183050" y="120026"/>
                    <a:pt x="177009" y="130943"/>
                    <a:pt x="174262" y="135222"/>
                  </a:cubicBezTo>
                  <a:lnTo>
                    <a:pt x="174432" y="153764"/>
                  </a:lnTo>
                  <a:cubicBezTo>
                    <a:pt x="176701" y="155279"/>
                    <a:pt x="182431" y="158573"/>
                    <a:pt x="195898" y="164151"/>
                  </a:cubicBezTo>
                  <a:cubicBezTo>
                    <a:pt x="207313" y="168881"/>
                    <a:pt x="211136" y="169519"/>
                    <a:pt x="214510" y="170103"/>
                  </a:cubicBezTo>
                  <a:cubicBezTo>
                    <a:pt x="219340" y="170899"/>
                    <a:pt x="223027" y="171776"/>
                    <a:pt x="233447" y="176957"/>
                  </a:cubicBezTo>
                  <a:cubicBezTo>
                    <a:pt x="268567" y="194438"/>
                    <a:pt x="268971" y="247968"/>
                    <a:pt x="268971" y="250227"/>
                  </a:cubicBezTo>
                  <a:cubicBezTo>
                    <a:pt x="268971" y="250305"/>
                    <a:pt x="268971" y="250386"/>
                    <a:pt x="268969" y="250466"/>
                  </a:cubicBezTo>
                  <a:cubicBezTo>
                    <a:pt x="268865" y="260615"/>
                    <a:pt x="260560" y="268876"/>
                    <a:pt x="250367" y="268876"/>
                  </a:cubicBezTo>
                  <a:close/>
                  <a:moveTo>
                    <a:pt x="13842" y="249934"/>
                  </a:moveTo>
                  <a:cubicBezTo>
                    <a:pt x="13847" y="250041"/>
                    <a:pt x="13850" y="250147"/>
                    <a:pt x="13850" y="250227"/>
                  </a:cubicBezTo>
                  <a:cubicBezTo>
                    <a:pt x="13850" y="253203"/>
                    <a:pt x="16232" y="255592"/>
                    <a:pt x="19165" y="255592"/>
                  </a:cubicBezTo>
                  <a:lnTo>
                    <a:pt x="250367" y="255592"/>
                  </a:lnTo>
                  <a:cubicBezTo>
                    <a:pt x="253247" y="255592"/>
                    <a:pt x="255600" y="253281"/>
                    <a:pt x="255685" y="250440"/>
                  </a:cubicBezTo>
                  <a:cubicBezTo>
                    <a:pt x="255683" y="250360"/>
                    <a:pt x="255683" y="250305"/>
                    <a:pt x="255683" y="250253"/>
                  </a:cubicBezTo>
                  <a:cubicBezTo>
                    <a:pt x="255683" y="250147"/>
                    <a:pt x="255685" y="250066"/>
                    <a:pt x="255688" y="249989"/>
                  </a:cubicBezTo>
                  <a:cubicBezTo>
                    <a:pt x="255622" y="246268"/>
                    <a:pt x="254224" y="202115"/>
                    <a:pt x="227533" y="188832"/>
                  </a:cubicBezTo>
                  <a:cubicBezTo>
                    <a:pt x="218129" y="184183"/>
                    <a:pt x="215690" y="183757"/>
                    <a:pt x="212313" y="183199"/>
                  </a:cubicBezTo>
                  <a:cubicBezTo>
                    <a:pt x="208443" y="182535"/>
                    <a:pt x="203623" y="181739"/>
                    <a:pt x="190813" y="176425"/>
                  </a:cubicBezTo>
                  <a:cubicBezTo>
                    <a:pt x="162958" y="164896"/>
                    <a:pt x="161994" y="160885"/>
                    <a:pt x="161359" y="158254"/>
                  </a:cubicBezTo>
                  <a:cubicBezTo>
                    <a:pt x="161242" y="157748"/>
                    <a:pt x="161181" y="157271"/>
                    <a:pt x="161176" y="156765"/>
                  </a:cubicBezTo>
                  <a:lnTo>
                    <a:pt x="160961" y="133255"/>
                  </a:lnTo>
                  <a:cubicBezTo>
                    <a:pt x="160947" y="131794"/>
                    <a:pt x="161431" y="130334"/>
                    <a:pt x="162334" y="129164"/>
                  </a:cubicBezTo>
                  <a:cubicBezTo>
                    <a:pt x="162395" y="129083"/>
                    <a:pt x="170580" y="118005"/>
                    <a:pt x="173170" y="98055"/>
                  </a:cubicBezTo>
                  <a:cubicBezTo>
                    <a:pt x="173423" y="96117"/>
                    <a:pt x="174499" y="94415"/>
                    <a:pt x="176117" y="93354"/>
                  </a:cubicBezTo>
                  <a:cubicBezTo>
                    <a:pt x="176531" y="93086"/>
                    <a:pt x="176969" y="92848"/>
                    <a:pt x="177424" y="92690"/>
                  </a:cubicBezTo>
                  <a:cubicBezTo>
                    <a:pt x="179493" y="88570"/>
                    <a:pt x="181326" y="77253"/>
                    <a:pt x="180755" y="72391"/>
                  </a:cubicBezTo>
                  <a:cubicBezTo>
                    <a:pt x="180354" y="72153"/>
                    <a:pt x="179971" y="71888"/>
                    <a:pt x="179623" y="71569"/>
                  </a:cubicBezTo>
                  <a:cubicBezTo>
                    <a:pt x="178048" y="70080"/>
                    <a:pt x="177283" y="67955"/>
                    <a:pt x="177570" y="65830"/>
                  </a:cubicBezTo>
                  <a:cubicBezTo>
                    <a:pt x="177939" y="63041"/>
                    <a:pt x="178290" y="60649"/>
                    <a:pt x="178598" y="58550"/>
                  </a:cubicBezTo>
                  <a:cubicBezTo>
                    <a:pt x="179448" y="52786"/>
                    <a:pt x="179916" y="49597"/>
                    <a:pt x="179613" y="46515"/>
                  </a:cubicBezTo>
                  <a:cubicBezTo>
                    <a:pt x="178173" y="31693"/>
                    <a:pt x="163599" y="15193"/>
                    <a:pt x="134981" y="13839"/>
                  </a:cubicBezTo>
                  <a:cubicBezTo>
                    <a:pt x="110957" y="15222"/>
                    <a:pt x="91495" y="32171"/>
                    <a:pt x="90100" y="46515"/>
                  </a:cubicBezTo>
                  <a:cubicBezTo>
                    <a:pt x="89781" y="49784"/>
                    <a:pt x="90268" y="53185"/>
                    <a:pt x="91150" y="59375"/>
                  </a:cubicBezTo>
                  <a:cubicBezTo>
                    <a:pt x="91423" y="61261"/>
                    <a:pt x="91726" y="63412"/>
                    <a:pt x="92053" y="65856"/>
                  </a:cubicBezTo>
                  <a:cubicBezTo>
                    <a:pt x="92334" y="67981"/>
                    <a:pt x="91567" y="70108"/>
                    <a:pt x="89991" y="71595"/>
                  </a:cubicBezTo>
                  <a:cubicBezTo>
                    <a:pt x="89641" y="71914"/>
                    <a:pt x="89261" y="72207"/>
                    <a:pt x="88854" y="72446"/>
                  </a:cubicBezTo>
                  <a:cubicBezTo>
                    <a:pt x="88267" y="77279"/>
                    <a:pt x="90074" y="88624"/>
                    <a:pt x="92135" y="92741"/>
                  </a:cubicBezTo>
                  <a:cubicBezTo>
                    <a:pt x="92592" y="92900"/>
                    <a:pt x="93030" y="93141"/>
                    <a:pt x="93442" y="93406"/>
                  </a:cubicBezTo>
                  <a:cubicBezTo>
                    <a:pt x="95063" y="94469"/>
                    <a:pt x="96141" y="96169"/>
                    <a:pt x="96388" y="98109"/>
                  </a:cubicBezTo>
                  <a:cubicBezTo>
                    <a:pt x="98976" y="118060"/>
                    <a:pt x="107164" y="129190"/>
                    <a:pt x="107246" y="129325"/>
                  </a:cubicBezTo>
                  <a:cubicBezTo>
                    <a:pt x="108115" y="130466"/>
                    <a:pt x="108601" y="131927"/>
                    <a:pt x="108588" y="133387"/>
                  </a:cubicBezTo>
                  <a:lnTo>
                    <a:pt x="108359" y="157006"/>
                  </a:lnTo>
                  <a:cubicBezTo>
                    <a:pt x="108354" y="157484"/>
                    <a:pt x="108301" y="157935"/>
                    <a:pt x="108192" y="158413"/>
                  </a:cubicBezTo>
                  <a:cubicBezTo>
                    <a:pt x="107602" y="160991"/>
                    <a:pt x="106614" y="165321"/>
                    <a:pt x="78706" y="176877"/>
                  </a:cubicBezTo>
                  <a:cubicBezTo>
                    <a:pt x="65715" y="182270"/>
                    <a:pt x="60843" y="182935"/>
                    <a:pt x="56929" y="183466"/>
                  </a:cubicBezTo>
                  <a:cubicBezTo>
                    <a:pt x="53622" y="183918"/>
                    <a:pt x="51228" y="184237"/>
                    <a:pt x="41997" y="188832"/>
                  </a:cubicBezTo>
                  <a:cubicBezTo>
                    <a:pt x="15329" y="202115"/>
                    <a:pt x="13913" y="245869"/>
                    <a:pt x="13842" y="249934"/>
                  </a:cubicBezTo>
                  <a:close/>
                </a:path>
              </a:pathLst>
            </a:custGeom>
            <a:solidFill>
              <a:schemeClr val="accent4"/>
            </a:solidFill>
            <a:ln w="2657" cap="flat">
              <a:noFill/>
              <a:prstDash val="solid"/>
              <a:miter/>
            </a:ln>
          </p:spPr>
          <p:txBody>
            <a:bodyPr rtlCol="0" anchor="ctr"/>
            <a:lstStyle/>
            <a:p>
              <a:endParaRPr lang="en-IE"/>
            </a:p>
          </p:txBody>
        </p:sp>
      </p:grpSp>
    </p:spTree>
    <p:extLst>
      <p:ext uri="{BB962C8B-B14F-4D97-AF65-F5344CB8AC3E}">
        <p14:creationId xmlns:p14="http://schemas.microsoft.com/office/powerpoint/2010/main" val="5243938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EU Settlement Scheme - Criteria</a:t>
            </a:r>
            <a:endParaRPr lang="en-IE" dirty="0"/>
          </a:p>
        </p:txBody>
      </p:sp>
      <p:sp>
        <p:nvSpPr>
          <p:cNvPr id="67" name="Freeform: Shape 39">
            <a:extLst>
              <a:ext uri="{FF2B5EF4-FFF2-40B4-BE49-F238E27FC236}">
                <a16:creationId xmlns:a16="http://schemas.microsoft.com/office/drawing/2014/main" id="{0F428944-D427-4ABE-8313-9C0A2B212523}"/>
              </a:ext>
            </a:extLst>
          </p:cNvPr>
          <p:cNvSpPr/>
          <p:nvPr/>
        </p:nvSpPr>
        <p:spPr>
          <a:xfrm>
            <a:off x="2847107" y="4335841"/>
            <a:ext cx="2777981" cy="1646211"/>
          </a:xfrm>
          <a:custGeom>
            <a:avLst/>
            <a:gdLst>
              <a:gd name="connsiteX0" fmla="*/ 2055019 w 2057400"/>
              <a:gd name="connsiteY0" fmla="*/ 7144 h 1219200"/>
              <a:gd name="connsiteX1" fmla="*/ 2055019 w 2057400"/>
              <a:gd name="connsiteY1" fmla="*/ 1216819 h 1219200"/>
              <a:gd name="connsiteX2" fmla="*/ 777621 w 2057400"/>
              <a:gd name="connsiteY2" fmla="*/ 1216819 h 1219200"/>
              <a:gd name="connsiteX3" fmla="*/ 7144 w 2057400"/>
              <a:gd name="connsiteY3" fmla="*/ 446342 h 1219200"/>
              <a:gd name="connsiteX4" fmla="*/ 7144 w 2057400"/>
              <a:gd name="connsiteY4" fmla="*/ 7144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1219200">
                <a:moveTo>
                  <a:pt x="2055019" y="7144"/>
                </a:moveTo>
                <a:lnTo>
                  <a:pt x="2055019" y="1216819"/>
                </a:lnTo>
                <a:lnTo>
                  <a:pt x="777621" y="1216819"/>
                </a:lnTo>
                <a:cubicBezTo>
                  <a:pt x="352619" y="1215563"/>
                  <a:pt x="8399" y="871343"/>
                  <a:pt x="7144" y="446342"/>
                </a:cubicBezTo>
                <a:lnTo>
                  <a:pt x="7144" y="7144"/>
                </a:lnTo>
                <a:close/>
              </a:path>
            </a:pathLst>
          </a:custGeom>
          <a:pattFill prst="dkUpDiag">
            <a:fgClr>
              <a:schemeClr val="accent4"/>
            </a:fgClr>
            <a:bgClr>
              <a:schemeClr val="bg1"/>
            </a:bgClr>
          </a:pattFill>
          <a:ln w="9525" cap="flat">
            <a:noFill/>
            <a:prstDash val="solid"/>
            <a:miter/>
          </a:ln>
        </p:spPr>
        <p:txBody>
          <a:bodyPr lIns="91436" tIns="45718" rIns="91436" bIns="45718" rtlCol="0" anchor="ctr"/>
          <a:lstStyle/>
          <a:p>
            <a:pPr defTabSz="914354"/>
            <a:endParaRPr lang="en-IE" sz="1900">
              <a:solidFill>
                <a:srgbClr val="262626"/>
              </a:solidFill>
            </a:endParaRPr>
          </a:p>
        </p:txBody>
      </p:sp>
      <p:sp>
        <p:nvSpPr>
          <p:cNvPr id="68" name="Freeform: Shape 40">
            <a:extLst>
              <a:ext uri="{FF2B5EF4-FFF2-40B4-BE49-F238E27FC236}">
                <a16:creationId xmlns:a16="http://schemas.microsoft.com/office/drawing/2014/main" id="{A7925A07-77EB-49DA-8F44-767A0139AF84}"/>
              </a:ext>
            </a:extLst>
          </p:cNvPr>
          <p:cNvSpPr/>
          <p:nvPr/>
        </p:nvSpPr>
        <p:spPr>
          <a:xfrm>
            <a:off x="6156089" y="4335841"/>
            <a:ext cx="2765121" cy="1646211"/>
          </a:xfrm>
          <a:custGeom>
            <a:avLst/>
            <a:gdLst>
              <a:gd name="connsiteX0" fmla="*/ 2045494 w 2047875"/>
              <a:gd name="connsiteY0" fmla="*/ 7144 h 1219200"/>
              <a:gd name="connsiteX1" fmla="*/ 2045494 w 2047875"/>
              <a:gd name="connsiteY1" fmla="*/ 446342 h 1219200"/>
              <a:gd name="connsiteX2" fmla="*/ 1275016 w 2047875"/>
              <a:gd name="connsiteY2" fmla="*/ 1216819 h 1219200"/>
              <a:gd name="connsiteX3" fmla="*/ 7144 w 2047875"/>
              <a:gd name="connsiteY3" fmla="*/ 1216819 h 1219200"/>
              <a:gd name="connsiteX4" fmla="*/ 7144 w 2047875"/>
              <a:gd name="connsiteY4" fmla="*/ 7144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75" h="1219200">
                <a:moveTo>
                  <a:pt x="2045494" y="7144"/>
                </a:moveTo>
                <a:lnTo>
                  <a:pt x="2045494" y="446342"/>
                </a:lnTo>
                <a:cubicBezTo>
                  <a:pt x="2044238" y="871343"/>
                  <a:pt x="1700018" y="1215563"/>
                  <a:pt x="1275016" y="1216819"/>
                </a:cubicBezTo>
                <a:lnTo>
                  <a:pt x="7144" y="1216819"/>
                </a:lnTo>
                <a:lnTo>
                  <a:pt x="7144" y="7144"/>
                </a:lnTo>
                <a:close/>
              </a:path>
            </a:pathLst>
          </a:custGeom>
          <a:pattFill prst="dkUpDiag">
            <a:fgClr>
              <a:schemeClr val="accent4"/>
            </a:fgClr>
            <a:bgClr>
              <a:schemeClr val="bg1"/>
            </a:bgClr>
          </a:pattFill>
          <a:ln w="9525" cap="flat">
            <a:noFill/>
            <a:prstDash val="solid"/>
            <a:miter/>
          </a:ln>
        </p:spPr>
        <p:txBody>
          <a:bodyPr lIns="91436" tIns="45718" rIns="91436" bIns="45718" rtlCol="0" anchor="ctr"/>
          <a:lstStyle/>
          <a:p>
            <a:pPr defTabSz="914354"/>
            <a:endParaRPr lang="en-IE" sz="1900">
              <a:solidFill>
                <a:srgbClr val="262626"/>
              </a:solidFill>
            </a:endParaRPr>
          </a:p>
        </p:txBody>
      </p:sp>
      <p:sp>
        <p:nvSpPr>
          <p:cNvPr id="69" name="Freeform: Shape 41">
            <a:extLst>
              <a:ext uri="{FF2B5EF4-FFF2-40B4-BE49-F238E27FC236}">
                <a16:creationId xmlns:a16="http://schemas.microsoft.com/office/drawing/2014/main" id="{D2EC718F-0CC6-4811-BC68-717479D83DB0}"/>
              </a:ext>
            </a:extLst>
          </p:cNvPr>
          <p:cNvSpPr/>
          <p:nvPr/>
        </p:nvSpPr>
        <p:spPr>
          <a:xfrm>
            <a:off x="2847107" y="2284127"/>
            <a:ext cx="2777981" cy="1633351"/>
          </a:xfrm>
          <a:custGeom>
            <a:avLst/>
            <a:gdLst>
              <a:gd name="connsiteX0" fmla="*/ 2055019 w 2057400"/>
              <a:gd name="connsiteY0" fmla="*/ 7144 h 1209675"/>
              <a:gd name="connsiteX1" fmla="*/ 2055019 w 2057400"/>
              <a:gd name="connsiteY1" fmla="*/ 1207294 h 1209675"/>
              <a:gd name="connsiteX2" fmla="*/ 7144 w 2057400"/>
              <a:gd name="connsiteY2" fmla="*/ 1207294 h 1209675"/>
              <a:gd name="connsiteX3" fmla="*/ 7144 w 2057400"/>
              <a:gd name="connsiteY3" fmla="*/ 777621 h 1209675"/>
              <a:gd name="connsiteX4" fmla="*/ 777621 w 2057400"/>
              <a:gd name="connsiteY4" fmla="*/ 7144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1209675">
                <a:moveTo>
                  <a:pt x="2055019" y="7144"/>
                </a:moveTo>
                <a:lnTo>
                  <a:pt x="2055019" y="1207294"/>
                </a:lnTo>
                <a:lnTo>
                  <a:pt x="7144" y="1207294"/>
                </a:lnTo>
                <a:lnTo>
                  <a:pt x="7144" y="777621"/>
                </a:lnTo>
                <a:cubicBezTo>
                  <a:pt x="8399" y="352619"/>
                  <a:pt x="352619" y="8399"/>
                  <a:pt x="777621" y="7144"/>
                </a:cubicBezTo>
                <a:close/>
              </a:path>
            </a:pathLst>
          </a:custGeom>
          <a:pattFill prst="dkUpDiag">
            <a:fgClr>
              <a:schemeClr val="accent4"/>
            </a:fgClr>
            <a:bgClr>
              <a:schemeClr val="bg1"/>
            </a:bgClr>
          </a:pattFill>
          <a:ln w="9525" cap="flat">
            <a:noFill/>
            <a:prstDash val="solid"/>
            <a:miter/>
          </a:ln>
        </p:spPr>
        <p:txBody>
          <a:bodyPr lIns="91436" tIns="45718" rIns="91436" bIns="45718" rtlCol="0" anchor="ctr"/>
          <a:lstStyle/>
          <a:p>
            <a:pPr defTabSz="914354"/>
            <a:endParaRPr lang="en-IE" sz="1900">
              <a:solidFill>
                <a:srgbClr val="262626"/>
              </a:solidFill>
            </a:endParaRPr>
          </a:p>
        </p:txBody>
      </p:sp>
      <p:sp>
        <p:nvSpPr>
          <p:cNvPr id="70" name="Freeform: Shape 42">
            <a:extLst>
              <a:ext uri="{FF2B5EF4-FFF2-40B4-BE49-F238E27FC236}">
                <a16:creationId xmlns:a16="http://schemas.microsoft.com/office/drawing/2014/main" id="{253C2B45-87D8-4A35-A664-B211CBC39235}"/>
              </a:ext>
            </a:extLst>
          </p:cNvPr>
          <p:cNvSpPr/>
          <p:nvPr/>
        </p:nvSpPr>
        <p:spPr>
          <a:xfrm>
            <a:off x="6156089" y="2284127"/>
            <a:ext cx="2765121" cy="1633351"/>
          </a:xfrm>
          <a:custGeom>
            <a:avLst/>
            <a:gdLst>
              <a:gd name="connsiteX0" fmla="*/ 2045494 w 2047875"/>
              <a:gd name="connsiteY0" fmla="*/ 777621 h 1209675"/>
              <a:gd name="connsiteX1" fmla="*/ 2045494 w 2047875"/>
              <a:gd name="connsiteY1" fmla="*/ 1207294 h 1209675"/>
              <a:gd name="connsiteX2" fmla="*/ 7144 w 2047875"/>
              <a:gd name="connsiteY2" fmla="*/ 1207294 h 1209675"/>
              <a:gd name="connsiteX3" fmla="*/ 7144 w 2047875"/>
              <a:gd name="connsiteY3" fmla="*/ 7144 h 1209675"/>
              <a:gd name="connsiteX4" fmla="*/ 1275016 w 2047875"/>
              <a:gd name="connsiteY4" fmla="*/ 7144 h 1209675"/>
              <a:gd name="connsiteX5" fmla="*/ 2045494 w 2047875"/>
              <a:gd name="connsiteY5" fmla="*/ 777621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875" h="1209675">
                <a:moveTo>
                  <a:pt x="2045494" y="777621"/>
                </a:moveTo>
                <a:lnTo>
                  <a:pt x="2045494" y="1207294"/>
                </a:lnTo>
                <a:lnTo>
                  <a:pt x="7144" y="1207294"/>
                </a:lnTo>
                <a:lnTo>
                  <a:pt x="7144" y="7144"/>
                </a:lnTo>
                <a:lnTo>
                  <a:pt x="1275016" y="7144"/>
                </a:lnTo>
                <a:cubicBezTo>
                  <a:pt x="1700018" y="8399"/>
                  <a:pt x="2044238" y="352619"/>
                  <a:pt x="2045494" y="777621"/>
                </a:cubicBezTo>
                <a:close/>
              </a:path>
            </a:pathLst>
          </a:custGeom>
          <a:pattFill prst="dkUpDiag">
            <a:fgClr>
              <a:schemeClr val="accent4"/>
            </a:fgClr>
            <a:bgClr>
              <a:schemeClr val="bg1"/>
            </a:bgClr>
          </a:pattFill>
          <a:ln w="9525" cap="flat">
            <a:noFill/>
            <a:prstDash val="solid"/>
            <a:miter/>
          </a:ln>
        </p:spPr>
        <p:txBody>
          <a:bodyPr lIns="91436" tIns="45718" rIns="91436" bIns="45718" rtlCol="0" anchor="ctr"/>
          <a:lstStyle/>
          <a:p>
            <a:pPr defTabSz="914354"/>
            <a:endParaRPr lang="en-IE" sz="1900">
              <a:solidFill>
                <a:srgbClr val="262626"/>
              </a:solidFill>
            </a:endParaRPr>
          </a:p>
        </p:txBody>
      </p:sp>
      <p:sp>
        <p:nvSpPr>
          <p:cNvPr id="71" name="Freeform: Shape 29">
            <a:extLst>
              <a:ext uri="{FF2B5EF4-FFF2-40B4-BE49-F238E27FC236}">
                <a16:creationId xmlns:a16="http://schemas.microsoft.com/office/drawing/2014/main" id="{D8DA584A-154D-418E-9416-5C3494322938}"/>
              </a:ext>
            </a:extLst>
          </p:cNvPr>
          <p:cNvSpPr/>
          <p:nvPr/>
        </p:nvSpPr>
        <p:spPr>
          <a:xfrm>
            <a:off x="2942899" y="4250419"/>
            <a:ext cx="2777981" cy="1646211"/>
          </a:xfrm>
          <a:custGeom>
            <a:avLst/>
            <a:gdLst>
              <a:gd name="connsiteX0" fmla="*/ 2055019 w 2057400"/>
              <a:gd name="connsiteY0" fmla="*/ 7144 h 1219200"/>
              <a:gd name="connsiteX1" fmla="*/ 2055019 w 2057400"/>
              <a:gd name="connsiteY1" fmla="*/ 1216819 h 1219200"/>
              <a:gd name="connsiteX2" fmla="*/ 777621 w 2057400"/>
              <a:gd name="connsiteY2" fmla="*/ 1216819 h 1219200"/>
              <a:gd name="connsiteX3" fmla="*/ 7144 w 2057400"/>
              <a:gd name="connsiteY3" fmla="*/ 446342 h 1219200"/>
              <a:gd name="connsiteX4" fmla="*/ 7144 w 2057400"/>
              <a:gd name="connsiteY4" fmla="*/ 7144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1219200">
                <a:moveTo>
                  <a:pt x="2055019" y="7144"/>
                </a:moveTo>
                <a:lnTo>
                  <a:pt x="2055019" y="1216819"/>
                </a:lnTo>
                <a:lnTo>
                  <a:pt x="777621" y="1216819"/>
                </a:lnTo>
                <a:cubicBezTo>
                  <a:pt x="352619" y="1215563"/>
                  <a:pt x="8399" y="871343"/>
                  <a:pt x="7144" y="446342"/>
                </a:cubicBezTo>
                <a:lnTo>
                  <a:pt x="7144" y="7144"/>
                </a:lnTo>
                <a:close/>
              </a:path>
            </a:pathLst>
          </a:custGeom>
          <a:solidFill>
            <a:schemeClr val="accent4"/>
          </a:solidFill>
          <a:ln w="9525" cap="flat">
            <a:noFill/>
            <a:prstDash val="solid"/>
            <a:miter/>
          </a:ln>
        </p:spPr>
        <p:txBody>
          <a:bodyPr lIns="91436" tIns="45718" rIns="91436" bIns="45718" rtlCol="0" anchor="ctr"/>
          <a:lstStyle/>
          <a:p>
            <a:pPr defTabSz="914354"/>
            <a:endParaRPr lang="en-IE" sz="1900">
              <a:solidFill>
                <a:srgbClr val="262626"/>
              </a:solidFill>
            </a:endParaRPr>
          </a:p>
        </p:txBody>
      </p:sp>
      <p:sp>
        <p:nvSpPr>
          <p:cNvPr id="72" name="Freeform: Shape 30">
            <a:extLst>
              <a:ext uri="{FF2B5EF4-FFF2-40B4-BE49-F238E27FC236}">
                <a16:creationId xmlns:a16="http://schemas.microsoft.com/office/drawing/2014/main" id="{99D4BD6C-3273-48D8-B477-99388E93D01D}"/>
              </a:ext>
            </a:extLst>
          </p:cNvPr>
          <p:cNvSpPr/>
          <p:nvPr/>
        </p:nvSpPr>
        <p:spPr>
          <a:xfrm>
            <a:off x="6251879" y="4250419"/>
            <a:ext cx="2765121" cy="1646211"/>
          </a:xfrm>
          <a:custGeom>
            <a:avLst/>
            <a:gdLst>
              <a:gd name="connsiteX0" fmla="*/ 2045494 w 2047875"/>
              <a:gd name="connsiteY0" fmla="*/ 7144 h 1219200"/>
              <a:gd name="connsiteX1" fmla="*/ 2045494 w 2047875"/>
              <a:gd name="connsiteY1" fmla="*/ 446342 h 1219200"/>
              <a:gd name="connsiteX2" fmla="*/ 1275016 w 2047875"/>
              <a:gd name="connsiteY2" fmla="*/ 1216819 h 1219200"/>
              <a:gd name="connsiteX3" fmla="*/ 7144 w 2047875"/>
              <a:gd name="connsiteY3" fmla="*/ 1216819 h 1219200"/>
              <a:gd name="connsiteX4" fmla="*/ 7144 w 2047875"/>
              <a:gd name="connsiteY4" fmla="*/ 7144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75" h="1219200">
                <a:moveTo>
                  <a:pt x="2045494" y="7144"/>
                </a:moveTo>
                <a:lnTo>
                  <a:pt x="2045494" y="446342"/>
                </a:lnTo>
                <a:cubicBezTo>
                  <a:pt x="2044238" y="871343"/>
                  <a:pt x="1700018" y="1215563"/>
                  <a:pt x="1275016" y="1216819"/>
                </a:cubicBezTo>
                <a:lnTo>
                  <a:pt x="7144" y="1216819"/>
                </a:lnTo>
                <a:lnTo>
                  <a:pt x="7144" y="7144"/>
                </a:lnTo>
                <a:close/>
              </a:path>
            </a:pathLst>
          </a:custGeom>
          <a:solidFill>
            <a:schemeClr val="accent4"/>
          </a:solidFill>
          <a:ln w="9525" cap="flat">
            <a:noFill/>
            <a:prstDash val="solid"/>
            <a:miter/>
          </a:ln>
        </p:spPr>
        <p:txBody>
          <a:bodyPr lIns="91436" tIns="45718" rIns="91436" bIns="45718" rtlCol="0" anchor="ctr"/>
          <a:lstStyle/>
          <a:p>
            <a:pPr defTabSz="914354"/>
            <a:endParaRPr lang="en-IE" sz="1900">
              <a:solidFill>
                <a:srgbClr val="262626"/>
              </a:solidFill>
            </a:endParaRPr>
          </a:p>
        </p:txBody>
      </p:sp>
      <p:sp>
        <p:nvSpPr>
          <p:cNvPr id="73" name="Freeform: Shape 31">
            <a:extLst>
              <a:ext uri="{FF2B5EF4-FFF2-40B4-BE49-F238E27FC236}">
                <a16:creationId xmlns:a16="http://schemas.microsoft.com/office/drawing/2014/main" id="{8D609F6E-8CA3-478C-803D-FEC424A74A9E}"/>
              </a:ext>
            </a:extLst>
          </p:cNvPr>
          <p:cNvSpPr/>
          <p:nvPr/>
        </p:nvSpPr>
        <p:spPr>
          <a:xfrm>
            <a:off x="2942899" y="2198703"/>
            <a:ext cx="2777981" cy="1633351"/>
          </a:xfrm>
          <a:custGeom>
            <a:avLst/>
            <a:gdLst>
              <a:gd name="connsiteX0" fmla="*/ 2055019 w 2057400"/>
              <a:gd name="connsiteY0" fmla="*/ 7144 h 1209675"/>
              <a:gd name="connsiteX1" fmla="*/ 2055019 w 2057400"/>
              <a:gd name="connsiteY1" fmla="*/ 1207294 h 1209675"/>
              <a:gd name="connsiteX2" fmla="*/ 7144 w 2057400"/>
              <a:gd name="connsiteY2" fmla="*/ 1207294 h 1209675"/>
              <a:gd name="connsiteX3" fmla="*/ 7144 w 2057400"/>
              <a:gd name="connsiteY3" fmla="*/ 777621 h 1209675"/>
              <a:gd name="connsiteX4" fmla="*/ 777621 w 2057400"/>
              <a:gd name="connsiteY4" fmla="*/ 7144 h 12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1209675">
                <a:moveTo>
                  <a:pt x="2055019" y="7144"/>
                </a:moveTo>
                <a:lnTo>
                  <a:pt x="2055019" y="1207294"/>
                </a:lnTo>
                <a:lnTo>
                  <a:pt x="7144" y="1207294"/>
                </a:lnTo>
                <a:lnTo>
                  <a:pt x="7144" y="777621"/>
                </a:lnTo>
                <a:cubicBezTo>
                  <a:pt x="8399" y="352619"/>
                  <a:pt x="352619" y="8399"/>
                  <a:pt x="777621" y="7144"/>
                </a:cubicBezTo>
                <a:close/>
              </a:path>
            </a:pathLst>
          </a:custGeom>
          <a:solidFill>
            <a:schemeClr val="accent4"/>
          </a:solidFill>
          <a:ln w="9525" cap="flat">
            <a:noFill/>
            <a:prstDash val="solid"/>
            <a:miter/>
          </a:ln>
        </p:spPr>
        <p:txBody>
          <a:bodyPr lIns="91436" tIns="45718" rIns="91436" bIns="45718" rtlCol="0" anchor="ctr"/>
          <a:lstStyle/>
          <a:p>
            <a:pPr defTabSz="914354"/>
            <a:endParaRPr lang="en-IE" sz="1900">
              <a:solidFill>
                <a:srgbClr val="262626"/>
              </a:solidFill>
            </a:endParaRPr>
          </a:p>
        </p:txBody>
      </p:sp>
      <p:sp>
        <p:nvSpPr>
          <p:cNvPr id="74" name="Freeform: Shape 32">
            <a:extLst>
              <a:ext uri="{FF2B5EF4-FFF2-40B4-BE49-F238E27FC236}">
                <a16:creationId xmlns:a16="http://schemas.microsoft.com/office/drawing/2014/main" id="{2D683180-65F1-4563-B25D-791FEBD9416B}"/>
              </a:ext>
            </a:extLst>
          </p:cNvPr>
          <p:cNvSpPr/>
          <p:nvPr/>
        </p:nvSpPr>
        <p:spPr>
          <a:xfrm>
            <a:off x="6251879" y="2198703"/>
            <a:ext cx="2765121" cy="1633351"/>
          </a:xfrm>
          <a:custGeom>
            <a:avLst/>
            <a:gdLst>
              <a:gd name="connsiteX0" fmla="*/ 2045494 w 2047875"/>
              <a:gd name="connsiteY0" fmla="*/ 777621 h 1209675"/>
              <a:gd name="connsiteX1" fmla="*/ 2045494 w 2047875"/>
              <a:gd name="connsiteY1" fmla="*/ 1207294 h 1209675"/>
              <a:gd name="connsiteX2" fmla="*/ 7144 w 2047875"/>
              <a:gd name="connsiteY2" fmla="*/ 1207294 h 1209675"/>
              <a:gd name="connsiteX3" fmla="*/ 7144 w 2047875"/>
              <a:gd name="connsiteY3" fmla="*/ 7144 h 1209675"/>
              <a:gd name="connsiteX4" fmla="*/ 1275016 w 2047875"/>
              <a:gd name="connsiteY4" fmla="*/ 7144 h 1209675"/>
              <a:gd name="connsiteX5" fmla="*/ 2045494 w 2047875"/>
              <a:gd name="connsiteY5" fmla="*/ 777621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875" h="1209675">
                <a:moveTo>
                  <a:pt x="2045494" y="777621"/>
                </a:moveTo>
                <a:lnTo>
                  <a:pt x="2045494" y="1207294"/>
                </a:lnTo>
                <a:lnTo>
                  <a:pt x="7144" y="1207294"/>
                </a:lnTo>
                <a:lnTo>
                  <a:pt x="7144" y="7144"/>
                </a:lnTo>
                <a:lnTo>
                  <a:pt x="1275016" y="7144"/>
                </a:lnTo>
                <a:cubicBezTo>
                  <a:pt x="1700018" y="8399"/>
                  <a:pt x="2044238" y="352619"/>
                  <a:pt x="2045494" y="777621"/>
                </a:cubicBezTo>
                <a:close/>
              </a:path>
            </a:pathLst>
          </a:custGeom>
          <a:solidFill>
            <a:schemeClr val="accent4"/>
          </a:solidFill>
          <a:ln w="9525" cap="flat">
            <a:noFill/>
            <a:prstDash val="solid"/>
            <a:miter/>
          </a:ln>
        </p:spPr>
        <p:txBody>
          <a:bodyPr lIns="91436" tIns="45718" rIns="91436" bIns="45718" rtlCol="0" anchor="ctr"/>
          <a:lstStyle/>
          <a:p>
            <a:pPr defTabSz="914354"/>
            <a:endParaRPr lang="en-IE" sz="1900">
              <a:solidFill>
                <a:srgbClr val="262626"/>
              </a:solidFill>
            </a:endParaRPr>
          </a:p>
        </p:txBody>
      </p:sp>
      <p:sp>
        <p:nvSpPr>
          <p:cNvPr id="75" name="Freeform: Shape 33">
            <a:extLst>
              <a:ext uri="{FF2B5EF4-FFF2-40B4-BE49-F238E27FC236}">
                <a16:creationId xmlns:a16="http://schemas.microsoft.com/office/drawing/2014/main" id="{5F2B9666-5154-4AD2-8C02-AC825D5279C6}"/>
              </a:ext>
            </a:extLst>
          </p:cNvPr>
          <p:cNvSpPr/>
          <p:nvPr/>
        </p:nvSpPr>
        <p:spPr>
          <a:xfrm>
            <a:off x="4947377" y="3379852"/>
            <a:ext cx="2134930" cy="1298964"/>
          </a:xfrm>
          <a:custGeom>
            <a:avLst/>
            <a:gdLst>
              <a:gd name="connsiteX0" fmla="*/ 1340644 w 1581150"/>
              <a:gd name="connsiteY0" fmla="*/ 7144 h 962025"/>
              <a:gd name="connsiteX1" fmla="*/ 1578769 w 1581150"/>
              <a:gd name="connsiteY1" fmla="*/ 245269 h 962025"/>
              <a:gd name="connsiteX2" fmla="*/ 1578769 w 1581150"/>
              <a:gd name="connsiteY2" fmla="*/ 721519 h 962025"/>
              <a:gd name="connsiteX3" fmla="*/ 1340644 w 1581150"/>
              <a:gd name="connsiteY3" fmla="*/ 959644 h 962025"/>
              <a:gd name="connsiteX4" fmla="*/ 245269 w 1581150"/>
              <a:gd name="connsiteY4" fmla="*/ 959644 h 962025"/>
              <a:gd name="connsiteX5" fmla="*/ 7144 w 1581150"/>
              <a:gd name="connsiteY5" fmla="*/ 721519 h 962025"/>
              <a:gd name="connsiteX6" fmla="*/ 7144 w 1581150"/>
              <a:gd name="connsiteY6" fmla="*/ 245269 h 962025"/>
              <a:gd name="connsiteX7" fmla="*/ 245269 w 1581150"/>
              <a:gd name="connsiteY7" fmla="*/ 7144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50" h="962025">
                <a:moveTo>
                  <a:pt x="1340644" y="7144"/>
                </a:moveTo>
                <a:cubicBezTo>
                  <a:pt x="1472157" y="7144"/>
                  <a:pt x="1578769" y="113756"/>
                  <a:pt x="1578769" y="245269"/>
                </a:cubicBezTo>
                <a:lnTo>
                  <a:pt x="1578769" y="721519"/>
                </a:lnTo>
                <a:cubicBezTo>
                  <a:pt x="1578769" y="853032"/>
                  <a:pt x="1472157" y="959644"/>
                  <a:pt x="1340644" y="959644"/>
                </a:cubicBezTo>
                <a:lnTo>
                  <a:pt x="245269" y="959644"/>
                </a:lnTo>
                <a:cubicBezTo>
                  <a:pt x="113756" y="959644"/>
                  <a:pt x="7144" y="853032"/>
                  <a:pt x="7144" y="721519"/>
                </a:cubicBezTo>
                <a:lnTo>
                  <a:pt x="7144" y="245269"/>
                </a:lnTo>
                <a:cubicBezTo>
                  <a:pt x="7144" y="113756"/>
                  <a:pt x="113756" y="7144"/>
                  <a:pt x="245269" y="7144"/>
                </a:cubicBezTo>
                <a:close/>
              </a:path>
            </a:pathLst>
          </a:custGeom>
          <a:solidFill>
            <a:schemeClr val="bg1"/>
          </a:solidFill>
          <a:ln w="38100" cap="flat">
            <a:noFill/>
            <a:prstDash val="solid"/>
            <a:miter/>
          </a:ln>
          <a:effectLst>
            <a:outerShdw blurRad="165100" dist="101600" dir="8100000" algn="tr" rotWithShape="0">
              <a:prstClr val="black">
                <a:alpha val="40000"/>
              </a:prstClr>
            </a:outerShdw>
          </a:effectLst>
        </p:spPr>
        <p:txBody>
          <a:bodyPr lIns="91436" tIns="45718" rIns="91436" bIns="45718" rtlCol="0" anchor="ctr"/>
          <a:lstStyle/>
          <a:p>
            <a:pPr defTabSz="914354"/>
            <a:endParaRPr lang="en-IE" sz="1900">
              <a:solidFill>
                <a:srgbClr val="262626"/>
              </a:solidFill>
            </a:endParaRPr>
          </a:p>
        </p:txBody>
      </p:sp>
      <p:sp>
        <p:nvSpPr>
          <p:cNvPr id="76" name="TextBox 75">
            <a:extLst>
              <a:ext uri="{FF2B5EF4-FFF2-40B4-BE49-F238E27FC236}">
                <a16:creationId xmlns:a16="http://schemas.microsoft.com/office/drawing/2014/main" id="{F9AAB2CF-CEE4-4090-B743-D62A08FB2B1E}"/>
              </a:ext>
            </a:extLst>
          </p:cNvPr>
          <p:cNvSpPr txBox="1"/>
          <p:nvPr/>
        </p:nvSpPr>
        <p:spPr>
          <a:xfrm>
            <a:off x="3281330" y="2500716"/>
            <a:ext cx="2500185" cy="446272"/>
          </a:xfrm>
          <a:prstGeom prst="rect">
            <a:avLst/>
          </a:prstGeom>
          <a:noFill/>
        </p:spPr>
        <p:txBody>
          <a:bodyPr wrap="square" lIns="91436" tIns="45718" rIns="91436" bIns="45718" rtlCol="0">
            <a:spAutoFit/>
          </a:bodyPr>
          <a:lstStyle/>
          <a:p>
            <a:pPr defTabSz="914354"/>
            <a:r>
              <a:rPr lang="en-IE" sz="2300" b="1" dirty="0">
                <a:solidFill>
                  <a:schemeClr val="bg1"/>
                </a:solidFill>
              </a:rPr>
              <a:t>Proof of Identity</a:t>
            </a:r>
          </a:p>
        </p:txBody>
      </p:sp>
      <p:sp>
        <p:nvSpPr>
          <p:cNvPr id="77" name="TextBox 76">
            <a:extLst>
              <a:ext uri="{FF2B5EF4-FFF2-40B4-BE49-F238E27FC236}">
                <a16:creationId xmlns:a16="http://schemas.microsoft.com/office/drawing/2014/main" id="{2790BC54-ABF5-4AA2-B933-F1494027A339}"/>
              </a:ext>
            </a:extLst>
          </p:cNvPr>
          <p:cNvSpPr txBox="1"/>
          <p:nvPr/>
        </p:nvSpPr>
        <p:spPr>
          <a:xfrm>
            <a:off x="6509546" y="2492405"/>
            <a:ext cx="2122186" cy="800215"/>
          </a:xfrm>
          <a:prstGeom prst="rect">
            <a:avLst/>
          </a:prstGeom>
          <a:noFill/>
        </p:spPr>
        <p:txBody>
          <a:bodyPr wrap="square" lIns="91436" tIns="45718" rIns="91436" bIns="45718" rtlCol="0">
            <a:spAutoFit/>
          </a:bodyPr>
          <a:lstStyle/>
          <a:p>
            <a:pPr defTabSz="914354"/>
            <a:r>
              <a:rPr lang="en-IE" sz="2300" b="1" dirty="0">
                <a:solidFill>
                  <a:schemeClr val="bg1"/>
                </a:solidFill>
              </a:rPr>
              <a:t>Proof of Residence</a:t>
            </a:r>
          </a:p>
        </p:txBody>
      </p:sp>
      <p:sp>
        <p:nvSpPr>
          <p:cNvPr id="78" name="TextBox 77">
            <a:extLst>
              <a:ext uri="{FF2B5EF4-FFF2-40B4-BE49-F238E27FC236}">
                <a16:creationId xmlns:a16="http://schemas.microsoft.com/office/drawing/2014/main" id="{FF4C3499-ADF5-4B54-B98D-F6669BB5B8FB}"/>
              </a:ext>
            </a:extLst>
          </p:cNvPr>
          <p:cNvSpPr txBox="1"/>
          <p:nvPr/>
        </p:nvSpPr>
        <p:spPr>
          <a:xfrm>
            <a:off x="3303429" y="4669061"/>
            <a:ext cx="2122186" cy="800215"/>
          </a:xfrm>
          <a:prstGeom prst="rect">
            <a:avLst/>
          </a:prstGeom>
          <a:noFill/>
        </p:spPr>
        <p:txBody>
          <a:bodyPr wrap="square" lIns="91436" tIns="45718" rIns="91436" bIns="45718" rtlCol="0">
            <a:spAutoFit/>
          </a:bodyPr>
          <a:lstStyle/>
          <a:p>
            <a:pPr defTabSz="914354"/>
            <a:r>
              <a:rPr lang="en-IE" sz="2300" b="1" dirty="0">
                <a:solidFill>
                  <a:schemeClr val="bg1"/>
                </a:solidFill>
              </a:rPr>
              <a:t>Suitability check</a:t>
            </a:r>
          </a:p>
        </p:txBody>
      </p:sp>
      <p:sp>
        <p:nvSpPr>
          <p:cNvPr id="79" name="TextBox 78">
            <a:extLst>
              <a:ext uri="{FF2B5EF4-FFF2-40B4-BE49-F238E27FC236}">
                <a16:creationId xmlns:a16="http://schemas.microsoft.com/office/drawing/2014/main" id="{B8DE1DA5-B26E-49EB-AC4A-22A0C26C86E3}"/>
              </a:ext>
            </a:extLst>
          </p:cNvPr>
          <p:cNvSpPr txBox="1"/>
          <p:nvPr/>
        </p:nvSpPr>
        <p:spPr>
          <a:xfrm>
            <a:off x="6891374" y="4719991"/>
            <a:ext cx="2122186" cy="446272"/>
          </a:xfrm>
          <a:prstGeom prst="rect">
            <a:avLst/>
          </a:prstGeom>
          <a:noFill/>
        </p:spPr>
        <p:txBody>
          <a:bodyPr wrap="square" lIns="91436" tIns="45718" rIns="91436" bIns="45718" rtlCol="0">
            <a:spAutoFit/>
          </a:bodyPr>
          <a:lstStyle/>
          <a:p>
            <a:pPr defTabSz="914354"/>
            <a:r>
              <a:rPr lang="en-IE" sz="2300" b="1" dirty="0" smtClean="0">
                <a:solidFill>
                  <a:schemeClr val="bg1"/>
                </a:solidFill>
              </a:rPr>
              <a:t>No fee</a:t>
            </a:r>
            <a:endParaRPr lang="en-IE" sz="2300" b="1" dirty="0">
              <a:solidFill>
                <a:schemeClr val="bg1"/>
              </a:solidFill>
            </a:endParaRPr>
          </a:p>
        </p:txBody>
      </p:sp>
      <p:sp>
        <p:nvSpPr>
          <p:cNvPr id="80" name="TextBox 79">
            <a:extLst>
              <a:ext uri="{FF2B5EF4-FFF2-40B4-BE49-F238E27FC236}">
                <a16:creationId xmlns:a16="http://schemas.microsoft.com/office/drawing/2014/main" id="{8889A8FC-1B29-48C8-8E16-FB4F860B404F}"/>
              </a:ext>
            </a:extLst>
          </p:cNvPr>
          <p:cNvSpPr txBox="1"/>
          <p:nvPr/>
        </p:nvSpPr>
        <p:spPr>
          <a:xfrm>
            <a:off x="5273309" y="3607628"/>
            <a:ext cx="1539152" cy="923326"/>
          </a:xfrm>
          <a:prstGeom prst="rect">
            <a:avLst/>
          </a:prstGeom>
          <a:noFill/>
        </p:spPr>
        <p:txBody>
          <a:bodyPr wrap="square" lIns="91436" tIns="45718" rIns="91436" bIns="45718" rtlCol="0">
            <a:spAutoFit/>
          </a:bodyPr>
          <a:lstStyle/>
          <a:p>
            <a:pPr algn="ctr" defTabSz="914354"/>
            <a:r>
              <a:rPr lang="en-IE" b="1" dirty="0" smtClean="0">
                <a:solidFill>
                  <a:srgbClr val="3E3935"/>
                </a:solidFill>
              </a:rPr>
              <a:t>Settled or Pre-Settled Status</a:t>
            </a:r>
            <a:endParaRPr lang="en-IE" b="1" dirty="0">
              <a:solidFill>
                <a:srgbClr val="3E3935"/>
              </a:solidFill>
            </a:endParaRPr>
          </a:p>
        </p:txBody>
      </p:sp>
      <p:grpSp>
        <p:nvGrpSpPr>
          <p:cNvPr id="81" name="Group 80">
            <a:extLst>
              <a:ext uri="{FF2B5EF4-FFF2-40B4-BE49-F238E27FC236}">
                <a16:creationId xmlns:a16="http://schemas.microsoft.com/office/drawing/2014/main" id="{9E0717DC-B462-488B-B79A-98BB868CFA49}"/>
              </a:ext>
            </a:extLst>
          </p:cNvPr>
          <p:cNvGrpSpPr/>
          <p:nvPr/>
        </p:nvGrpSpPr>
        <p:grpSpPr>
          <a:xfrm>
            <a:off x="4123519" y="3023570"/>
            <a:ext cx="456217" cy="504200"/>
            <a:chOff x="1386808" y="2381883"/>
            <a:chExt cx="269414" cy="297750"/>
          </a:xfrm>
          <a:solidFill>
            <a:schemeClr val="bg1"/>
          </a:solidFill>
        </p:grpSpPr>
        <p:sp>
          <p:nvSpPr>
            <p:cNvPr id="82" name="Freeform: Shape 481">
              <a:extLst>
                <a:ext uri="{FF2B5EF4-FFF2-40B4-BE49-F238E27FC236}">
                  <a16:creationId xmlns:a16="http://schemas.microsoft.com/office/drawing/2014/main" id="{912FF3ED-375B-4704-BD64-87BB3D9D6749}"/>
                </a:ext>
              </a:extLst>
            </p:cNvPr>
            <p:cNvSpPr/>
            <p:nvPr/>
          </p:nvSpPr>
          <p:spPr>
            <a:xfrm>
              <a:off x="1487751" y="2381883"/>
              <a:ext cx="67353" cy="67353"/>
            </a:xfrm>
            <a:custGeom>
              <a:avLst/>
              <a:gdLst/>
              <a:ahLst/>
              <a:cxnLst/>
              <a:rect l="0" t="0" r="0" b="0"/>
              <a:pathLst>
                <a:path w="67353" h="67353">
                  <a:moveTo>
                    <a:pt x="34107" y="66035"/>
                  </a:moveTo>
                  <a:cubicBezTo>
                    <a:pt x="16510" y="66035"/>
                    <a:pt x="2196" y="51716"/>
                    <a:pt x="2196" y="34116"/>
                  </a:cubicBezTo>
                  <a:cubicBezTo>
                    <a:pt x="2196" y="16517"/>
                    <a:pt x="16513" y="2196"/>
                    <a:pt x="34107" y="2196"/>
                  </a:cubicBezTo>
                  <a:cubicBezTo>
                    <a:pt x="51710" y="2196"/>
                    <a:pt x="66027" y="16517"/>
                    <a:pt x="66027" y="34116"/>
                  </a:cubicBezTo>
                  <a:cubicBezTo>
                    <a:pt x="66027" y="51716"/>
                    <a:pt x="51707" y="66035"/>
                    <a:pt x="34107" y="66035"/>
                  </a:cubicBezTo>
                  <a:close/>
                  <a:moveTo>
                    <a:pt x="34107" y="16838"/>
                  </a:moveTo>
                  <a:cubicBezTo>
                    <a:pt x="24584" y="16838"/>
                    <a:pt x="16838" y="24598"/>
                    <a:pt x="16838" y="34116"/>
                  </a:cubicBezTo>
                  <a:cubicBezTo>
                    <a:pt x="16838" y="43633"/>
                    <a:pt x="24587" y="51393"/>
                    <a:pt x="34107" y="51393"/>
                  </a:cubicBezTo>
                  <a:cubicBezTo>
                    <a:pt x="43636" y="51393"/>
                    <a:pt x="51385" y="43633"/>
                    <a:pt x="51385" y="34116"/>
                  </a:cubicBezTo>
                  <a:cubicBezTo>
                    <a:pt x="51385" y="24598"/>
                    <a:pt x="43636" y="16838"/>
                    <a:pt x="34107" y="16838"/>
                  </a:cubicBezTo>
                  <a:close/>
                </a:path>
              </a:pathLst>
            </a:custGeom>
            <a:grpFill/>
            <a:ln w="9525" cap="flat">
              <a:noFill/>
              <a:prstDash val="solid"/>
              <a:miter/>
            </a:ln>
          </p:spPr>
          <p:txBody>
            <a:bodyPr/>
            <a:lstStyle/>
            <a:p>
              <a:endParaRPr lang="en-IE"/>
            </a:p>
          </p:txBody>
        </p:sp>
        <p:sp>
          <p:nvSpPr>
            <p:cNvPr id="83" name="Freeform: Shape 482">
              <a:extLst>
                <a:ext uri="{FF2B5EF4-FFF2-40B4-BE49-F238E27FC236}">
                  <a16:creationId xmlns:a16="http://schemas.microsoft.com/office/drawing/2014/main" id="{1AC4F5D6-9295-4806-B764-B48D0F1F5B28}"/>
                </a:ext>
              </a:extLst>
            </p:cNvPr>
            <p:cNvSpPr/>
            <p:nvPr/>
          </p:nvSpPr>
          <p:spPr>
            <a:xfrm>
              <a:off x="1454862" y="2450729"/>
              <a:ext cx="131779" cy="131779"/>
            </a:xfrm>
            <a:custGeom>
              <a:avLst/>
              <a:gdLst/>
              <a:ahLst/>
              <a:cxnLst/>
              <a:rect l="0" t="0" r="0" b="0"/>
              <a:pathLst>
                <a:path w="131778" h="131778">
                  <a:moveTo>
                    <a:pt x="124478" y="130110"/>
                  </a:moveTo>
                  <a:cubicBezTo>
                    <a:pt x="120434" y="130110"/>
                    <a:pt x="117157" y="126830"/>
                    <a:pt x="117157" y="122789"/>
                  </a:cubicBezTo>
                  <a:lnTo>
                    <a:pt x="117157" y="38128"/>
                  </a:lnTo>
                  <a:cubicBezTo>
                    <a:pt x="117157" y="26386"/>
                    <a:pt x="107610" y="16838"/>
                    <a:pt x="95873" y="16838"/>
                  </a:cubicBezTo>
                  <a:lnTo>
                    <a:pt x="38119" y="16838"/>
                  </a:lnTo>
                  <a:cubicBezTo>
                    <a:pt x="26385" y="16838"/>
                    <a:pt x="16838" y="26386"/>
                    <a:pt x="16838" y="38128"/>
                  </a:cubicBezTo>
                  <a:lnTo>
                    <a:pt x="16838" y="122789"/>
                  </a:lnTo>
                  <a:cubicBezTo>
                    <a:pt x="16838" y="126830"/>
                    <a:pt x="13562" y="130110"/>
                    <a:pt x="9517" y="130110"/>
                  </a:cubicBezTo>
                  <a:cubicBezTo>
                    <a:pt x="5473" y="130110"/>
                    <a:pt x="2196" y="126830"/>
                    <a:pt x="2196" y="122789"/>
                  </a:cubicBezTo>
                  <a:lnTo>
                    <a:pt x="2196" y="38128"/>
                  </a:lnTo>
                  <a:cubicBezTo>
                    <a:pt x="2196" y="18303"/>
                    <a:pt x="18311" y="2196"/>
                    <a:pt x="38119" y="2196"/>
                  </a:cubicBezTo>
                  <a:lnTo>
                    <a:pt x="95873" y="2196"/>
                  </a:lnTo>
                  <a:cubicBezTo>
                    <a:pt x="115684" y="2196"/>
                    <a:pt x="131799" y="18303"/>
                    <a:pt x="131799" y="38128"/>
                  </a:cubicBezTo>
                  <a:lnTo>
                    <a:pt x="131799" y="122789"/>
                  </a:lnTo>
                  <a:cubicBezTo>
                    <a:pt x="131799" y="126830"/>
                    <a:pt x="128522" y="130110"/>
                    <a:pt x="124478" y="130110"/>
                  </a:cubicBezTo>
                  <a:close/>
                </a:path>
              </a:pathLst>
            </a:custGeom>
            <a:grpFill/>
            <a:ln w="9525" cap="flat">
              <a:noFill/>
              <a:prstDash val="solid"/>
              <a:miter/>
            </a:ln>
          </p:spPr>
          <p:txBody>
            <a:bodyPr/>
            <a:lstStyle/>
            <a:p>
              <a:endParaRPr lang="en-IE"/>
            </a:p>
          </p:txBody>
        </p:sp>
        <p:sp>
          <p:nvSpPr>
            <p:cNvPr id="84" name="Freeform: Shape 483">
              <a:extLst>
                <a:ext uri="{FF2B5EF4-FFF2-40B4-BE49-F238E27FC236}">
                  <a16:creationId xmlns:a16="http://schemas.microsoft.com/office/drawing/2014/main" id="{11A0B371-AA3D-4850-81CF-013FBF4438DF}"/>
                </a:ext>
              </a:extLst>
            </p:cNvPr>
            <p:cNvSpPr/>
            <p:nvPr/>
          </p:nvSpPr>
          <p:spPr>
            <a:xfrm>
              <a:off x="1477559" y="2492795"/>
              <a:ext cx="87852" cy="163991"/>
            </a:xfrm>
            <a:custGeom>
              <a:avLst/>
              <a:gdLst/>
              <a:ahLst/>
              <a:cxnLst/>
              <a:rect l="0" t="0" r="0" b="0"/>
              <a:pathLst>
                <a:path w="87852" h="163991">
                  <a:moveTo>
                    <a:pt x="44302" y="163333"/>
                  </a:moveTo>
                  <a:cubicBezTo>
                    <a:pt x="26017" y="163333"/>
                    <a:pt x="10212" y="147433"/>
                    <a:pt x="9073" y="127871"/>
                  </a:cubicBezTo>
                  <a:lnTo>
                    <a:pt x="2209" y="9943"/>
                  </a:lnTo>
                  <a:cubicBezTo>
                    <a:pt x="1975" y="5902"/>
                    <a:pt x="5058" y="2446"/>
                    <a:pt x="9093" y="2212"/>
                  </a:cubicBezTo>
                  <a:cubicBezTo>
                    <a:pt x="13158" y="1949"/>
                    <a:pt x="16593" y="5053"/>
                    <a:pt x="16830" y="9094"/>
                  </a:cubicBezTo>
                  <a:lnTo>
                    <a:pt x="23695" y="127021"/>
                  </a:lnTo>
                  <a:cubicBezTo>
                    <a:pt x="24377" y="138763"/>
                    <a:pt x="33815" y="148691"/>
                    <a:pt x="44305" y="148691"/>
                  </a:cubicBezTo>
                  <a:cubicBezTo>
                    <a:pt x="54791" y="148691"/>
                    <a:pt x="64233" y="138763"/>
                    <a:pt x="64918" y="127021"/>
                  </a:cubicBezTo>
                  <a:lnTo>
                    <a:pt x="71782" y="9094"/>
                  </a:lnTo>
                  <a:cubicBezTo>
                    <a:pt x="72019" y="5053"/>
                    <a:pt x="75478" y="1949"/>
                    <a:pt x="79519" y="2212"/>
                  </a:cubicBezTo>
                  <a:cubicBezTo>
                    <a:pt x="83554" y="2446"/>
                    <a:pt x="86638" y="5902"/>
                    <a:pt x="86404" y="9943"/>
                  </a:cubicBezTo>
                  <a:lnTo>
                    <a:pt x="79539" y="127871"/>
                  </a:lnTo>
                  <a:cubicBezTo>
                    <a:pt x="78389" y="147433"/>
                    <a:pt x="62587" y="163333"/>
                    <a:pt x="44302" y="163333"/>
                  </a:cubicBezTo>
                  <a:close/>
                </a:path>
              </a:pathLst>
            </a:custGeom>
            <a:grpFill/>
            <a:ln w="9525" cap="flat">
              <a:noFill/>
              <a:prstDash val="solid"/>
              <a:miter/>
            </a:ln>
          </p:spPr>
          <p:txBody>
            <a:bodyPr/>
            <a:lstStyle/>
            <a:p>
              <a:endParaRPr lang="en-IE"/>
            </a:p>
          </p:txBody>
        </p:sp>
        <p:sp>
          <p:nvSpPr>
            <p:cNvPr id="85" name="Freeform: Shape 484">
              <a:extLst>
                <a:ext uri="{FF2B5EF4-FFF2-40B4-BE49-F238E27FC236}">
                  <a16:creationId xmlns:a16="http://schemas.microsoft.com/office/drawing/2014/main" id="{B9CDB00D-618D-4851-B8C5-A569EE321075}"/>
                </a:ext>
              </a:extLst>
            </p:cNvPr>
            <p:cNvSpPr/>
            <p:nvPr/>
          </p:nvSpPr>
          <p:spPr>
            <a:xfrm>
              <a:off x="1512340" y="2566490"/>
              <a:ext cx="17570" cy="87852"/>
            </a:xfrm>
            <a:custGeom>
              <a:avLst/>
              <a:gdLst/>
              <a:ahLst/>
              <a:cxnLst/>
              <a:rect l="0" t="0" r="0" b="0"/>
              <a:pathLst>
                <a:path w="17570" h="87852">
                  <a:moveTo>
                    <a:pt x="9517" y="87501"/>
                  </a:moveTo>
                  <a:cubicBezTo>
                    <a:pt x="5473" y="87501"/>
                    <a:pt x="2196" y="84220"/>
                    <a:pt x="2196" y="80180"/>
                  </a:cubicBezTo>
                  <a:lnTo>
                    <a:pt x="2196" y="9517"/>
                  </a:lnTo>
                  <a:cubicBezTo>
                    <a:pt x="2196" y="5476"/>
                    <a:pt x="5473" y="2196"/>
                    <a:pt x="9517" y="2196"/>
                  </a:cubicBezTo>
                  <a:cubicBezTo>
                    <a:pt x="13562" y="2196"/>
                    <a:pt x="16838" y="5476"/>
                    <a:pt x="16838" y="9517"/>
                  </a:cubicBezTo>
                  <a:lnTo>
                    <a:pt x="16838" y="80180"/>
                  </a:lnTo>
                  <a:cubicBezTo>
                    <a:pt x="16838" y="84220"/>
                    <a:pt x="13559" y="87501"/>
                    <a:pt x="9517" y="87501"/>
                  </a:cubicBezTo>
                  <a:close/>
                </a:path>
              </a:pathLst>
            </a:custGeom>
            <a:grpFill/>
            <a:ln w="9525" cap="flat">
              <a:noFill/>
              <a:prstDash val="solid"/>
              <a:miter/>
            </a:ln>
          </p:spPr>
          <p:txBody>
            <a:bodyPr/>
            <a:lstStyle/>
            <a:p>
              <a:endParaRPr lang="en-IE"/>
            </a:p>
          </p:txBody>
        </p:sp>
        <p:sp>
          <p:nvSpPr>
            <p:cNvPr id="86" name="Freeform: Shape 485">
              <a:extLst>
                <a:ext uri="{FF2B5EF4-FFF2-40B4-BE49-F238E27FC236}">
                  <a16:creationId xmlns:a16="http://schemas.microsoft.com/office/drawing/2014/main" id="{3C4B0AC6-DB58-41DD-BD31-9F6329E51B8D}"/>
                </a:ext>
              </a:extLst>
            </p:cNvPr>
            <p:cNvSpPr/>
            <p:nvPr/>
          </p:nvSpPr>
          <p:spPr>
            <a:xfrm>
              <a:off x="1386808" y="2597637"/>
              <a:ext cx="269414" cy="81996"/>
            </a:xfrm>
            <a:custGeom>
              <a:avLst/>
              <a:gdLst/>
              <a:ahLst/>
              <a:cxnLst/>
              <a:rect l="0" t="0" r="0" b="0"/>
              <a:pathLst>
                <a:path w="269413" h="81995">
                  <a:moveTo>
                    <a:pt x="135050" y="82358"/>
                  </a:moveTo>
                  <a:cubicBezTo>
                    <a:pt x="69029" y="82358"/>
                    <a:pt x="2196" y="67922"/>
                    <a:pt x="2196" y="40365"/>
                  </a:cubicBezTo>
                  <a:cubicBezTo>
                    <a:pt x="2196" y="16528"/>
                    <a:pt x="48579" y="6337"/>
                    <a:pt x="76230" y="2355"/>
                  </a:cubicBezTo>
                  <a:cubicBezTo>
                    <a:pt x="80227" y="1768"/>
                    <a:pt x="83943" y="4580"/>
                    <a:pt x="84514" y="8563"/>
                  </a:cubicBezTo>
                  <a:cubicBezTo>
                    <a:pt x="85088" y="12575"/>
                    <a:pt x="82309" y="16293"/>
                    <a:pt x="78306" y="16851"/>
                  </a:cubicBezTo>
                  <a:cubicBezTo>
                    <a:pt x="31864" y="23527"/>
                    <a:pt x="16838" y="35592"/>
                    <a:pt x="16838" y="40365"/>
                  </a:cubicBezTo>
                  <a:cubicBezTo>
                    <a:pt x="16838" y="49648"/>
                    <a:pt x="58562" y="67716"/>
                    <a:pt x="135050" y="67716"/>
                  </a:cubicBezTo>
                  <a:cubicBezTo>
                    <a:pt x="211543" y="67716"/>
                    <a:pt x="253270" y="49648"/>
                    <a:pt x="253270" y="40365"/>
                  </a:cubicBezTo>
                  <a:cubicBezTo>
                    <a:pt x="253270" y="35534"/>
                    <a:pt x="238095" y="23410"/>
                    <a:pt x="191199" y="16762"/>
                  </a:cubicBezTo>
                  <a:cubicBezTo>
                    <a:pt x="187196" y="16206"/>
                    <a:pt x="184408" y="12487"/>
                    <a:pt x="184973" y="8505"/>
                  </a:cubicBezTo>
                  <a:cubicBezTo>
                    <a:pt x="185538" y="4492"/>
                    <a:pt x="189266" y="1710"/>
                    <a:pt x="193246" y="2267"/>
                  </a:cubicBezTo>
                  <a:cubicBezTo>
                    <a:pt x="221130" y="6220"/>
                    <a:pt x="267912" y="16410"/>
                    <a:pt x="267912" y="40365"/>
                  </a:cubicBezTo>
                  <a:cubicBezTo>
                    <a:pt x="267912" y="67922"/>
                    <a:pt x="201071" y="82358"/>
                    <a:pt x="135050" y="82358"/>
                  </a:cubicBezTo>
                  <a:close/>
                </a:path>
              </a:pathLst>
            </a:custGeom>
            <a:grpFill/>
            <a:ln w="9525" cap="flat">
              <a:noFill/>
              <a:prstDash val="solid"/>
              <a:miter/>
            </a:ln>
          </p:spPr>
          <p:txBody>
            <a:bodyPr/>
            <a:lstStyle/>
            <a:p>
              <a:endParaRPr lang="en-IE"/>
            </a:p>
          </p:txBody>
        </p:sp>
      </p:grpSp>
      <p:grpSp>
        <p:nvGrpSpPr>
          <p:cNvPr id="87" name="Group 86">
            <a:extLst>
              <a:ext uri="{FF2B5EF4-FFF2-40B4-BE49-F238E27FC236}">
                <a16:creationId xmlns:a16="http://schemas.microsoft.com/office/drawing/2014/main" id="{1F85A104-6757-4D82-B68E-F2884A5217AA}"/>
              </a:ext>
            </a:extLst>
          </p:cNvPr>
          <p:cNvGrpSpPr/>
          <p:nvPr/>
        </p:nvGrpSpPr>
        <p:grpSpPr>
          <a:xfrm>
            <a:off x="8239180" y="3064125"/>
            <a:ext cx="452926" cy="485004"/>
            <a:chOff x="626072" y="4745312"/>
            <a:chExt cx="286984" cy="307308"/>
          </a:xfrm>
          <a:solidFill>
            <a:schemeClr val="bg1"/>
          </a:solidFill>
        </p:grpSpPr>
        <p:sp>
          <p:nvSpPr>
            <p:cNvPr id="88" name="Freeform: Shape 20">
              <a:extLst>
                <a:ext uri="{FF2B5EF4-FFF2-40B4-BE49-F238E27FC236}">
                  <a16:creationId xmlns:a16="http://schemas.microsoft.com/office/drawing/2014/main" id="{F9C7034B-92CC-4DF7-92E7-ED2449839108}"/>
                </a:ext>
              </a:extLst>
            </p:cNvPr>
            <p:cNvSpPr/>
            <p:nvPr/>
          </p:nvSpPr>
          <p:spPr>
            <a:xfrm>
              <a:off x="658351" y="4780278"/>
              <a:ext cx="222559" cy="272342"/>
            </a:xfrm>
            <a:custGeom>
              <a:avLst/>
              <a:gdLst/>
              <a:ahLst/>
              <a:cxnLst/>
              <a:rect l="0" t="0" r="0" b="0"/>
              <a:pathLst>
                <a:path w="222559" h="272342">
                  <a:moveTo>
                    <a:pt x="215080" y="271493"/>
                  </a:moveTo>
                  <a:lnTo>
                    <a:pt x="144787" y="271493"/>
                  </a:lnTo>
                  <a:cubicBezTo>
                    <a:pt x="140742" y="271493"/>
                    <a:pt x="137466" y="268213"/>
                    <a:pt x="137466" y="264172"/>
                  </a:cubicBezTo>
                  <a:lnTo>
                    <a:pt x="137466" y="170521"/>
                  </a:lnTo>
                  <a:lnTo>
                    <a:pt x="87132" y="170521"/>
                  </a:lnTo>
                  <a:lnTo>
                    <a:pt x="87132" y="264172"/>
                  </a:lnTo>
                  <a:cubicBezTo>
                    <a:pt x="87132" y="268213"/>
                    <a:pt x="83855" y="271493"/>
                    <a:pt x="79811" y="271493"/>
                  </a:cubicBezTo>
                  <a:lnTo>
                    <a:pt x="9517" y="271493"/>
                  </a:lnTo>
                  <a:cubicBezTo>
                    <a:pt x="5473" y="271493"/>
                    <a:pt x="2196" y="268213"/>
                    <a:pt x="2196" y="264172"/>
                  </a:cubicBezTo>
                  <a:lnTo>
                    <a:pt x="2196" y="115174"/>
                  </a:lnTo>
                  <a:cubicBezTo>
                    <a:pt x="2196" y="113271"/>
                    <a:pt x="2943" y="111426"/>
                    <a:pt x="4276" y="110050"/>
                  </a:cubicBezTo>
                  <a:lnTo>
                    <a:pt x="107341" y="4393"/>
                  </a:lnTo>
                  <a:cubicBezTo>
                    <a:pt x="108720" y="2987"/>
                    <a:pt x="110609" y="2196"/>
                    <a:pt x="112583" y="2196"/>
                  </a:cubicBezTo>
                  <a:cubicBezTo>
                    <a:pt x="112586" y="2196"/>
                    <a:pt x="112589" y="2196"/>
                    <a:pt x="112595" y="2196"/>
                  </a:cubicBezTo>
                  <a:cubicBezTo>
                    <a:pt x="114571" y="2196"/>
                    <a:pt x="116460" y="2987"/>
                    <a:pt x="117839" y="4393"/>
                  </a:cubicBezTo>
                  <a:lnTo>
                    <a:pt x="220334" y="110079"/>
                  </a:lnTo>
                  <a:cubicBezTo>
                    <a:pt x="221660" y="111426"/>
                    <a:pt x="222401" y="113271"/>
                    <a:pt x="222401" y="115174"/>
                  </a:cubicBezTo>
                  <a:lnTo>
                    <a:pt x="222401" y="264172"/>
                  </a:lnTo>
                  <a:cubicBezTo>
                    <a:pt x="222401" y="268213"/>
                    <a:pt x="219124" y="271493"/>
                    <a:pt x="215080" y="271493"/>
                  </a:cubicBezTo>
                  <a:close/>
                  <a:moveTo>
                    <a:pt x="152108" y="256851"/>
                  </a:moveTo>
                  <a:lnTo>
                    <a:pt x="207759" y="256851"/>
                  </a:lnTo>
                  <a:lnTo>
                    <a:pt x="207759" y="118132"/>
                  </a:lnTo>
                  <a:lnTo>
                    <a:pt x="112568" y="20001"/>
                  </a:lnTo>
                  <a:lnTo>
                    <a:pt x="16838" y="118132"/>
                  </a:lnTo>
                  <a:lnTo>
                    <a:pt x="16838" y="256851"/>
                  </a:lnTo>
                  <a:lnTo>
                    <a:pt x="72490" y="256851"/>
                  </a:lnTo>
                  <a:lnTo>
                    <a:pt x="72490" y="163200"/>
                  </a:lnTo>
                  <a:cubicBezTo>
                    <a:pt x="72490" y="159159"/>
                    <a:pt x="75767" y="155879"/>
                    <a:pt x="79811" y="155879"/>
                  </a:cubicBezTo>
                  <a:lnTo>
                    <a:pt x="144787" y="155879"/>
                  </a:lnTo>
                  <a:cubicBezTo>
                    <a:pt x="148831" y="155879"/>
                    <a:pt x="152108" y="159159"/>
                    <a:pt x="152108" y="163200"/>
                  </a:cubicBezTo>
                  <a:lnTo>
                    <a:pt x="152108" y="256851"/>
                  </a:lnTo>
                  <a:close/>
                </a:path>
              </a:pathLst>
            </a:custGeom>
            <a:grpFill/>
            <a:ln w="9525" cap="flat">
              <a:noFill/>
              <a:prstDash val="solid"/>
              <a:miter/>
            </a:ln>
          </p:spPr>
          <p:txBody>
            <a:bodyPr/>
            <a:lstStyle/>
            <a:p>
              <a:endParaRPr lang="en-IE"/>
            </a:p>
          </p:txBody>
        </p:sp>
        <p:sp>
          <p:nvSpPr>
            <p:cNvPr id="89" name="Freeform: Shape 21">
              <a:extLst>
                <a:ext uri="{FF2B5EF4-FFF2-40B4-BE49-F238E27FC236}">
                  <a16:creationId xmlns:a16="http://schemas.microsoft.com/office/drawing/2014/main" id="{4BB3AAEF-1C8A-4935-A40F-4F5ACC9D221E}"/>
                </a:ext>
              </a:extLst>
            </p:cNvPr>
            <p:cNvSpPr/>
            <p:nvPr/>
          </p:nvSpPr>
          <p:spPr>
            <a:xfrm>
              <a:off x="626072" y="4745312"/>
              <a:ext cx="286984" cy="158134"/>
            </a:xfrm>
            <a:custGeom>
              <a:avLst/>
              <a:gdLst/>
              <a:ahLst/>
              <a:cxnLst/>
              <a:rect l="0" t="0" r="0" b="0"/>
              <a:pathLst>
                <a:path w="286984" h="158134">
                  <a:moveTo>
                    <a:pt x="9517" y="156787"/>
                  </a:moveTo>
                  <a:cubicBezTo>
                    <a:pt x="7687" y="156787"/>
                    <a:pt x="5856" y="156114"/>
                    <a:pt x="4439" y="154738"/>
                  </a:cubicBezTo>
                  <a:cubicBezTo>
                    <a:pt x="1525" y="151926"/>
                    <a:pt x="1440" y="147299"/>
                    <a:pt x="4246" y="144400"/>
                  </a:cubicBezTo>
                  <a:lnTo>
                    <a:pt x="139084" y="4422"/>
                  </a:lnTo>
                  <a:cubicBezTo>
                    <a:pt x="140461" y="3016"/>
                    <a:pt x="142350" y="2196"/>
                    <a:pt x="144332" y="2196"/>
                  </a:cubicBezTo>
                  <a:cubicBezTo>
                    <a:pt x="146455" y="2226"/>
                    <a:pt x="148209" y="2987"/>
                    <a:pt x="149594" y="4393"/>
                  </a:cubicBezTo>
                  <a:lnTo>
                    <a:pt x="284126" y="141999"/>
                  </a:lnTo>
                  <a:cubicBezTo>
                    <a:pt x="286952" y="144898"/>
                    <a:pt x="286899" y="149525"/>
                    <a:pt x="284009" y="152336"/>
                  </a:cubicBezTo>
                  <a:cubicBezTo>
                    <a:pt x="281121" y="155177"/>
                    <a:pt x="276485" y="155118"/>
                    <a:pt x="273654" y="152219"/>
                  </a:cubicBezTo>
                  <a:lnTo>
                    <a:pt x="144394" y="20031"/>
                  </a:lnTo>
                  <a:lnTo>
                    <a:pt x="14788" y="154532"/>
                  </a:lnTo>
                  <a:cubicBezTo>
                    <a:pt x="13353" y="156026"/>
                    <a:pt x="11435" y="156787"/>
                    <a:pt x="9517" y="156787"/>
                  </a:cubicBezTo>
                  <a:close/>
                </a:path>
              </a:pathLst>
            </a:custGeom>
            <a:grpFill/>
            <a:ln w="9525" cap="flat">
              <a:noFill/>
              <a:prstDash val="solid"/>
              <a:miter/>
            </a:ln>
          </p:spPr>
          <p:txBody>
            <a:bodyPr/>
            <a:lstStyle/>
            <a:p>
              <a:endParaRPr lang="en-IE"/>
            </a:p>
          </p:txBody>
        </p:sp>
        <p:sp>
          <p:nvSpPr>
            <p:cNvPr id="90" name="Freeform: Shape 22">
              <a:extLst>
                <a:ext uri="{FF2B5EF4-FFF2-40B4-BE49-F238E27FC236}">
                  <a16:creationId xmlns:a16="http://schemas.microsoft.com/office/drawing/2014/main" id="{352304DE-299E-4199-8DF7-D8AD96AE5C60}"/>
                </a:ext>
              </a:extLst>
            </p:cNvPr>
            <p:cNvSpPr/>
            <p:nvPr/>
          </p:nvSpPr>
          <p:spPr>
            <a:xfrm>
              <a:off x="679840" y="4762678"/>
              <a:ext cx="17570" cy="84924"/>
            </a:xfrm>
            <a:custGeom>
              <a:avLst/>
              <a:gdLst/>
              <a:ahLst/>
              <a:cxnLst/>
              <a:rect l="0" t="0" r="0" b="0"/>
              <a:pathLst>
                <a:path w="17570" h="84923">
                  <a:moveTo>
                    <a:pt x="9517" y="83606"/>
                  </a:moveTo>
                  <a:cubicBezTo>
                    <a:pt x="5473" y="83606"/>
                    <a:pt x="2196" y="80355"/>
                    <a:pt x="2196" y="76285"/>
                  </a:cubicBezTo>
                  <a:lnTo>
                    <a:pt x="2196" y="9517"/>
                  </a:lnTo>
                  <a:cubicBezTo>
                    <a:pt x="2196" y="5476"/>
                    <a:pt x="5473" y="2196"/>
                    <a:pt x="9517" y="2196"/>
                  </a:cubicBezTo>
                  <a:cubicBezTo>
                    <a:pt x="13562" y="2196"/>
                    <a:pt x="16838" y="5476"/>
                    <a:pt x="16838" y="9517"/>
                  </a:cubicBezTo>
                  <a:lnTo>
                    <a:pt x="16838" y="76285"/>
                  </a:lnTo>
                  <a:cubicBezTo>
                    <a:pt x="16838" y="80355"/>
                    <a:pt x="13562" y="83606"/>
                    <a:pt x="9517" y="83606"/>
                  </a:cubicBezTo>
                  <a:close/>
                </a:path>
              </a:pathLst>
            </a:custGeom>
            <a:grpFill/>
            <a:ln w="9525" cap="flat">
              <a:noFill/>
              <a:prstDash val="solid"/>
              <a:miter/>
            </a:ln>
          </p:spPr>
          <p:txBody>
            <a:bodyPr/>
            <a:lstStyle/>
            <a:p>
              <a:endParaRPr lang="en-IE"/>
            </a:p>
          </p:txBody>
        </p:sp>
      </p:grpSp>
      <p:grpSp>
        <p:nvGrpSpPr>
          <p:cNvPr id="91" name="Group 90">
            <a:extLst>
              <a:ext uri="{FF2B5EF4-FFF2-40B4-BE49-F238E27FC236}">
                <a16:creationId xmlns:a16="http://schemas.microsoft.com/office/drawing/2014/main" id="{14B251A2-25C9-4D6E-8940-5D8FFB7F31C7}"/>
              </a:ext>
            </a:extLst>
          </p:cNvPr>
          <p:cNvGrpSpPr/>
          <p:nvPr/>
        </p:nvGrpSpPr>
        <p:grpSpPr>
          <a:xfrm>
            <a:off x="4740246" y="5125300"/>
            <a:ext cx="484813" cy="484991"/>
            <a:chOff x="8636708" y="3946510"/>
            <a:chExt cx="269575" cy="269674"/>
          </a:xfrm>
          <a:solidFill>
            <a:schemeClr val="bg1"/>
          </a:solidFill>
        </p:grpSpPr>
        <p:sp>
          <p:nvSpPr>
            <p:cNvPr id="92" name="Freeform: Shape 283">
              <a:extLst>
                <a:ext uri="{FF2B5EF4-FFF2-40B4-BE49-F238E27FC236}">
                  <a16:creationId xmlns:a16="http://schemas.microsoft.com/office/drawing/2014/main" id="{6BA2C6C9-4A8F-49E5-83CD-73AD2B2870FC}"/>
                </a:ext>
              </a:extLst>
            </p:cNvPr>
            <p:cNvSpPr/>
            <p:nvPr/>
          </p:nvSpPr>
          <p:spPr>
            <a:xfrm>
              <a:off x="8725632" y="3946510"/>
              <a:ext cx="180651" cy="180651"/>
            </a:xfrm>
            <a:custGeom>
              <a:avLst/>
              <a:gdLst>
                <a:gd name="connsiteX0" fmla="*/ 91096 w 180651"/>
                <a:gd name="connsiteY0" fmla="*/ 180279 h 180651"/>
                <a:gd name="connsiteX1" fmla="*/ 28054 w 180651"/>
                <a:gd name="connsiteY1" fmla="*/ 154164 h 180651"/>
                <a:gd name="connsiteX2" fmla="*/ 28054 w 180651"/>
                <a:gd name="connsiteY2" fmla="*/ 28106 h 180651"/>
                <a:gd name="connsiteX3" fmla="*/ 91096 w 180651"/>
                <a:gd name="connsiteY3" fmla="*/ 1992 h 180651"/>
                <a:gd name="connsiteX4" fmla="*/ 154111 w 180651"/>
                <a:gd name="connsiteY4" fmla="*/ 28106 h 180651"/>
                <a:gd name="connsiteX5" fmla="*/ 180226 w 180651"/>
                <a:gd name="connsiteY5" fmla="*/ 91122 h 180651"/>
                <a:gd name="connsiteX6" fmla="*/ 154111 w 180651"/>
                <a:gd name="connsiteY6" fmla="*/ 154164 h 180651"/>
                <a:gd name="connsiteX7" fmla="*/ 91096 w 180651"/>
                <a:gd name="connsiteY7" fmla="*/ 180279 h 180651"/>
                <a:gd name="connsiteX8" fmla="*/ 91096 w 180651"/>
                <a:gd name="connsiteY8" fmla="*/ 15276 h 180651"/>
                <a:gd name="connsiteX9" fmla="*/ 37459 w 180651"/>
                <a:gd name="connsiteY9" fmla="*/ 37511 h 180651"/>
                <a:gd name="connsiteX10" fmla="*/ 37459 w 180651"/>
                <a:gd name="connsiteY10" fmla="*/ 144759 h 180651"/>
                <a:gd name="connsiteX11" fmla="*/ 91096 w 180651"/>
                <a:gd name="connsiteY11" fmla="*/ 166996 h 180651"/>
                <a:gd name="connsiteX12" fmla="*/ 144733 w 180651"/>
                <a:gd name="connsiteY12" fmla="*/ 144759 h 180651"/>
                <a:gd name="connsiteX13" fmla="*/ 166943 w 180651"/>
                <a:gd name="connsiteY13" fmla="*/ 91148 h 180651"/>
                <a:gd name="connsiteX14" fmla="*/ 144733 w 180651"/>
                <a:gd name="connsiteY14" fmla="*/ 37511 h 180651"/>
                <a:gd name="connsiteX15" fmla="*/ 91096 w 180651"/>
                <a:gd name="connsiteY15" fmla="*/ 15276 h 18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51" h="180651">
                  <a:moveTo>
                    <a:pt x="91096" y="180279"/>
                  </a:moveTo>
                  <a:cubicBezTo>
                    <a:pt x="67293" y="180279"/>
                    <a:pt x="44897" y="171006"/>
                    <a:pt x="28054" y="154164"/>
                  </a:cubicBezTo>
                  <a:cubicBezTo>
                    <a:pt x="-6695" y="119415"/>
                    <a:pt x="-6695" y="62855"/>
                    <a:pt x="28054" y="28106"/>
                  </a:cubicBezTo>
                  <a:cubicBezTo>
                    <a:pt x="44897" y="11263"/>
                    <a:pt x="67293" y="1992"/>
                    <a:pt x="91096" y="1992"/>
                  </a:cubicBezTo>
                  <a:cubicBezTo>
                    <a:pt x="114899" y="1992"/>
                    <a:pt x="137295" y="11263"/>
                    <a:pt x="154111" y="28106"/>
                  </a:cubicBezTo>
                  <a:cubicBezTo>
                    <a:pt x="170955" y="44950"/>
                    <a:pt x="180226" y="67319"/>
                    <a:pt x="180226" y="91122"/>
                  </a:cubicBezTo>
                  <a:cubicBezTo>
                    <a:pt x="180226" y="114953"/>
                    <a:pt x="170955" y="137321"/>
                    <a:pt x="154111" y="154164"/>
                  </a:cubicBezTo>
                  <a:cubicBezTo>
                    <a:pt x="137295" y="171006"/>
                    <a:pt x="114899" y="180279"/>
                    <a:pt x="91096" y="180279"/>
                  </a:cubicBezTo>
                  <a:close/>
                  <a:moveTo>
                    <a:pt x="91096" y="15276"/>
                  </a:moveTo>
                  <a:cubicBezTo>
                    <a:pt x="70826" y="15276"/>
                    <a:pt x="51778" y="23165"/>
                    <a:pt x="37459" y="37511"/>
                  </a:cubicBezTo>
                  <a:cubicBezTo>
                    <a:pt x="7890" y="67080"/>
                    <a:pt x="7890" y="115191"/>
                    <a:pt x="37459" y="144759"/>
                  </a:cubicBezTo>
                  <a:cubicBezTo>
                    <a:pt x="51778" y="159105"/>
                    <a:pt x="70826" y="166996"/>
                    <a:pt x="91096" y="166996"/>
                  </a:cubicBezTo>
                  <a:cubicBezTo>
                    <a:pt x="111366" y="166996"/>
                    <a:pt x="130414" y="159105"/>
                    <a:pt x="144733" y="144759"/>
                  </a:cubicBezTo>
                  <a:cubicBezTo>
                    <a:pt x="159053" y="130440"/>
                    <a:pt x="166943" y="111392"/>
                    <a:pt x="166943" y="91148"/>
                  </a:cubicBezTo>
                  <a:cubicBezTo>
                    <a:pt x="166943" y="70878"/>
                    <a:pt x="159053" y="51830"/>
                    <a:pt x="144733" y="37511"/>
                  </a:cubicBezTo>
                  <a:cubicBezTo>
                    <a:pt x="130414" y="23165"/>
                    <a:pt x="111366" y="15276"/>
                    <a:pt x="91096" y="15276"/>
                  </a:cubicBezTo>
                  <a:close/>
                </a:path>
              </a:pathLst>
            </a:custGeom>
            <a:grpFill/>
            <a:ln w="9525" cap="flat">
              <a:noFill/>
              <a:prstDash val="solid"/>
              <a:miter/>
            </a:ln>
          </p:spPr>
          <p:txBody>
            <a:bodyPr rtlCol="0" anchor="ctr"/>
            <a:lstStyle/>
            <a:p>
              <a:endParaRPr lang="en-IE"/>
            </a:p>
          </p:txBody>
        </p:sp>
        <p:sp>
          <p:nvSpPr>
            <p:cNvPr id="93" name="Freeform: Shape 284">
              <a:extLst>
                <a:ext uri="{FF2B5EF4-FFF2-40B4-BE49-F238E27FC236}">
                  <a16:creationId xmlns:a16="http://schemas.microsoft.com/office/drawing/2014/main" id="{8104776E-A814-43C3-AC21-67C654F216AE}"/>
                </a:ext>
              </a:extLst>
            </p:cNvPr>
            <p:cNvSpPr/>
            <p:nvPr/>
          </p:nvSpPr>
          <p:spPr>
            <a:xfrm>
              <a:off x="8736716" y="4090194"/>
              <a:ext cx="26566" cy="26566"/>
            </a:xfrm>
            <a:custGeom>
              <a:avLst/>
              <a:gdLst>
                <a:gd name="connsiteX0" fmla="*/ 8627 w 26566"/>
                <a:gd name="connsiteY0" fmla="*/ 25490 h 26566"/>
                <a:gd name="connsiteX1" fmla="*/ 3926 w 26566"/>
                <a:gd name="connsiteY1" fmla="*/ 23551 h 26566"/>
                <a:gd name="connsiteX2" fmla="*/ 3926 w 26566"/>
                <a:gd name="connsiteY2" fmla="*/ 14146 h 26566"/>
                <a:gd name="connsiteX3" fmla="*/ 14127 w 26566"/>
                <a:gd name="connsiteY3" fmla="*/ 3945 h 26566"/>
                <a:gd name="connsiteX4" fmla="*/ 23505 w 26566"/>
                <a:gd name="connsiteY4" fmla="*/ 3945 h 26566"/>
                <a:gd name="connsiteX5" fmla="*/ 23505 w 26566"/>
                <a:gd name="connsiteY5" fmla="*/ 13350 h 26566"/>
                <a:gd name="connsiteX6" fmla="*/ 13330 w 26566"/>
                <a:gd name="connsiteY6" fmla="*/ 23525 h 26566"/>
                <a:gd name="connsiteX7" fmla="*/ 8627 w 26566"/>
                <a:gd name="connsiteY7" fmla="*/ 25490 h 2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66" h="26566">
                  <a:moveTo>
                    <a:pt x="8627" y="25490"/>
                  </a:moveTo>
                  <a:cubicBezTo>
                    <a:pt x="6927" y="25490"/>
                    <a:pt x="5227" y="24826"/>
                    <a:pt x="3926" y="23551"/>
                  </a:cubicBezTo>
                  <a:cubicBezTo>
                    <a:pt x="1348" y="20947"/>
                    <a:pt x="1348" y="16750"/>
                    <a:pt x="3926" y="14146"/>
                  </a:cubicBezTo>
                  <a:lnTo>
                    <a:pt x="14127" y="3945"/>
                  </a:lnTo>
                  <a:cubicBezTo>
                    <a:pt x="16704" y="1342"/>
                    <a:pt x="20928" y="1342"/>
                    <a:pt x="23505" y="3945"/>
                  </a:cubicBezTo>
                  <a:cubicBezTo>
                    <a:pt x="26108" y="6549"/>
                    <a:pt x="26108" y="10746"/>
                    <a:pt x="23505" y="13350"/>
                  </a:cubicBezTo>
                  <a:lnTo>
                    <a:pt x="13330" y="23525"/>
                  </a:lnTo>
                  <a:cubicBezTo>
                    <a:pt x="12028" y="24826"/>
                    <a:pt x="10328" y="25490"/>
                    <a:pt x="8627" y="25490"/>
                  </a:cubicBezTo>
                  <a:close/>
                </a:path>
              </a:pathLst>
            </a:custGeom>
            <a:grpFill/>
            <a:ln w="9525" cap="flat">
              <a:noFill/>
              <a:prstDash val="solid"/>
              <a:miter/>
            </a:ln>
          </p:spPr>
          <p:txBody>
            <a:bodyPr rtlCol="0" anchor="ctr"/>
            <a:lstStyle/>
            <a:p>
              <a:endParaRPr lang="en-IE"/>
            </a:p>
          </p:txBody>
        </p:sp>
        <p:sp>
          <p:nvSpPr>
            <p:cNvPr id="94" name="Freeform: Shape 285">
              <a:extLst>
                <a:ext uri="{FF2B5EF4-FFF2-40B4-BE49-F238E27FC236}">
                  <a16:creationId xmlns:a16="http://schemas.microsoft.com/office/drawing/2014/main" id="{DB3B5956-42D7-4BAB-9BB8-0FDFF8223322}"/>
                </a:ext>
              </a:extLst>
            </p:cNvPr>
            <p:cNvSpPr/>
            <p:nvPr/>
          </p:nvSpPr>
          <p:spPr>
            <a:xfrm>
              <a:off x="8636708" y="4096636"/>
              <a:ext cx="119548" cy="119548"/>
            </a:xfrm>
            <a:custGeom>
              <a:avLst/>
              <a:gdLst>
                <a:gd name="connsiteX0" fmla="*/ 35180 w 119548"/>
                <a:gd name="connsiteY0" fmla="*/ 119044 h 119548"/>
                <a:gd name="connsiteX1" fmla="*/ 11696 w 119548"/>
                <a:gd name="connsiteY1" fmla="*/ 109320 h 119548"/>
                <a:gd name="connsiteX2" fmla="*/ 11696 w 119548"/>
                <a:gd name="connsiteY2" fmla="*/ 62378 h 119548"/>
                <a:gd name="connsiteX3" fmla="*/ 62358 w 119548"/>
                <a:gd name="connsiteY3" fmla="*/ 11716 h 119548"/>
                <a:gd name="connsiteX4" fmla="*/ 85843 w 119548"/>
                <a:gd name="connsiteY4" fmla="*/ 1992 h 119548"/>
                <a:gd name="connsiteX5" fmla="*/ 109300 w 119548"/>
                <a:gd name="connsiteY5" fmla="*/ 11716 h 119548"/>
                <a:gd name="connsiteX6" fmla="*/ 109300 w 119548"/>
                <a:gd name="connsiteY6" fmla="*/ 58659 h 119548"/>
                <a:gd name="connsiteX7" fmla="*/ 58639 w 119548"/>
                <a:gd name="connsiteY7" fmla="*/ 109320 h 119548"/>
                <a:gd name="connsiteX8" fmla="*/ 35180 w 119548"/>
                <a:gd name="connsiteY8" fmla="*/ 119044 h 119548"/>
                <a:gd name="connsiteX9" fmla="*/ 85843 w 119548"/>
                <a:gd name="connsiteY9" fmla="*/ 15276 h 119548"/>
                <a:gd name="connsiteX10" fmla="*/ 71736 w 119548"/>
                <a:gd name="connsiteY10" fmla="*/ 21121 h 119548"/>
                <a:gd name="connsiteX11" fmla="*/ 21100 w 119548"/>
                <a:gd name="connsiteY11" fmla="*/ 71756 h 119548"/>
                <a:gd name="connsiteX12" fmla="*/ 21100 w 119548"/>
                <a:gd name="connsiteY12" fmla="*/ 99943 h 119548"/>
                <a:gd name="connsiteX13" fmla="*/ 35180 w 119548"/>
                <a:gd name="connsiteY13" fmla="*/ 105761 h 119548"/>
                <a:gd name="connsiteX14" fmla="*/ 49261 w 119548"/>
                <a:gd name="connsiteY14" fmla="*/ 99943 h 119548"/>
                <a:gd name="connsiteX15" fmla="*/ 99923 w 119548"/>
                <a:gd name="connsiteY15" fmla="*/ 49280 h 119548"/>
                <a:gd name="connsiteX16" fmla="*/ 99923 w 119548"/>
                <a:gd name="connsiteY16" fmla="*/ 21121 h 119548"/>
                <a:gd name="connsiteX17" fmla="*/ 85843 w 119548"/>
                <a:gd name="connsiteY17" fmla="*/ 15276 h 1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548" h="119548">
                  <a:moveTo>
                    <a:pt x="35180" y="119044"/>
                  </a:moveTo>
                  <a:cubicBezTo>
                    <a:pt x="26307" y="119044"/>
                    <a:pt x="17966" y="115591"/>
                    <a:pt x="11696" y="109320"/>
                  </a:cubicBezTo>
                  <a:cubicBezTo>
                    <a:pt x="-1242" y="96382"/>
                    <a:pt x="-1242" y="75316"/>
                    <a:pt x="11696" y="62378"/>
                  </a:cubicBezTo>
                  <a:lnTo>
                    <a:pt x="62358" y="11716"/>
                  </a:lnTo>
                  <a:cubicBezTo>
                    <a:pt x="68628" y="5446"/>
                    <a:pt x="76969" y="1992"/>
                    <a:pt x="85843" y="1992"/>
                  </a:cubicBezTo>
                  <a:cubicBezTo>
                    <a:pt x="94689" y="1992"/>
                    <a:pt x="103031" y="5446"/>
                    <a:pt x="109300" y="11716"/>
                  </a:cubicBezTo>
                  <a:cubicBezTo>
                    <a:pt x="122238" y="24680"/>
                    <a:pt x="122238" y="45721"/>
                    <a:pt x="109300" y="58659"/>
                  </a:cubicBezTo>
                  <a:lnTo>
                    <a:pt x="58639" y="109320"/>
                  </a:lnTo>
                  <a:cubicBezTo>
                    <a:pt x="52395" y="115591"/>
                    <a:pt x="44054" y="119044"/>
                    <a:pt x="35180" y="119044"/>
                  </a:cubicBezTo>
                  <a:close/>
                  <a:moveTo>
                    <a:pt x="85843" y="15276"/>
                  </a:moveTo>
                  <a:cubicBezTo>
                    <a:pt x="80503" y="15276"/>
                    <a:pt x="75508" y="17347"/>
                    <a:pt x="71736" y="21121"/>
                  </a:cubicBezTo>
                  <a:lnTo>
                    <a:pt x="21100" y="71756"/>
                  </a:lnTo>
                  <a:cubicBezTo>
                    <a:pt x="13343" y="79539"/>
                    <a:pt x="13343" y="92158"/>
                    <a:pt x="21100" y="99943"/>
                  </a:cubicBezTo>
                  <a:cubicBezTo>
                    <a:pt x="24846" y="103688"/>
                    <a:pt x="29867" y="105761"/>
                    <a:pt x="35180" y="105761"/>
                  </a:cubicBezTo>
                  <a:cubicBezTo>
                    <a:pt x="40494" y="105761"/>
                    <a:pt x="45489" y="103688"/>
                    <a:pt x="49261" y="99943"/>
                  </a:cubicBezTo>
                  <a:lnTo>
                    <a:pt x="99923" y="49280"/>
                  </a:lnTo>
                  <a:cubicBezTo>
                    <a:pt x="107680" y="41497"/>
                    <a:pt x="107680" y="28878"/>
                    <a:pt x="99923" y="21121"/>
                  </a:cubicBezTo>
                  <a:cubicBezTo>
                    <a:pt x="96150" y="17347"/>
                    <a:pt x="91156" y="15276"/>
                    <a:pt x="85843" y="15276"/>
                  </a:cubicBezTo>
                  <a:close/>
                </a:path>
              </a:pathLst>
            </a:custGeom>
            <a:grpFill/>
            <a:ln w="9525" cap="flat">
              <a:noFill/>
              <a:prstDash val="solid"/>
              <a:miter/>
            </a:ln>
          </p:spPr>
          <p:txBody>
            <a:bodyPr rtlCol="0" anchor="ctr"/>
            <a:lstStyle/>
            <a:p>
              <a:endParaRPr lang="en-IE"/>
            </a:p>
          </p:txBody>
        </p:sp>
        <p:sp>
          <p:nvSpPr>
            <p:cNvPr id="95" name="Freeform: Shape 286">
              <a:extLst>
                <a:ext uri="{FF2B5EF4-FFF2-40B4-BE49-F238E27FC236}">
                  <a16:creationId xmlns:a16="http://schemas.microsoft.com/office/drawing/2014/main" id="{4F0812E9-B07A-4CE0-89CA-CE0D3462CEB7}"/>
                </a:ext>
              </a:extLst>
            </p:cNvPr>
            <p:cNvSpPr/>
            <p:nvPr/>
          </p:nvSpPr>
          <p:spPr>
            <a:xfrm>
              <a:off x="8752696" y="3973581"/>
              <a:ext cx="127518" cy="127518"/>
            </a:xfrm>
            <a:custGeom>
              <a:avLst/>
              <a:gdLst>
                <a:gd name="connsiteX0" fmla="*/ 64031 w 127518"/>
                <a:gd name="connsiteY0" fmla="*/ 126137 h 127518"/>
                <a:gd name="connsiteX1" fmla="*/ 20144 w 127518"/>
                <a:gd name="connsiteY1" fmla="*/ 107965 h 127518"/>
                <a:gd name="connsiteX2" fmla="*/ 20144 w 127518"/>
                <a:gd name="connsiteY2" fmla="*/ 20163 h 127518"/>
                <a:gd name="connsiteX3" fmla="*/ 64031 w 127518"/>
                <a:gd name="connsiteY3" fmla="*/ 1992 h 127518"/>
                <a:gd name="connsiteX4" fmla="*/ 107919 w 127518"/>
                <a:gd name="connsiteY4" fmla="*/ 20163 h 127518"/>
                <a:gd name="connsiteX5" fmla="*/ 126090 w 127518"/>
                <a:gd name="connsiteY5" fmla="*/ 64051 h 127518"/>
                <a:gd name="connsiteX6" fmla="*/ 107919 w 127518"/>
                <a:gd name="connsiteY6" fmla="*/ 107965 h 127518"/>
                <a:gd name="connsiteX7" fmla="*/ 64031 w 127518"/>
                <a:gd name="connsiteY7" fmla="*/ 126137 h 127518"/>
                <a:gd name="connsiteX8" fmla="*/ 64031 w 127518"/>
                <a:gd name="connsiteY8" fmla="*/ 15276 h 127518"/>
                <a:gd name="connsiteX9" fmla="*/ 29522 w 127518"/>
                <a:gd name="connsiteY9" fmla="*/ 29568 h 127518"/>
                <a:gd name="connsiteX10" fmla="*/ 29522 w 127518"/>
                <a:gd name="connsiteY10" fmla="*/ 98560 h 127518"/>
                <a:gd name="connsiteX11" fmla="*/ 64031 w 127518"/>
                <a:gd name="connsiteY11" fmla="*/ 112854 h 127518"/>
                <a:gd name="connsiteX12" fmla="*/ 98514 w 127518"/>
                <a:gd name="connsiteY12" fmla="*/ 98560 h 127518"/>
                <a:gd name="connsiteX13" fmla="*/ 112807 w 127518"/>
                <a:gd name="connsiteY13" fmla="*/ 64077 h 127518"/>
                <a:gd name="connsiteX14" fmla="*/ 98514 w 127518"/>
                <a:gd name="connsiteY14" fmla="*/ 29568 h 127518"/>
                <a:gd name="connsiteX15" fmla="*/ 64031 w 127518"/>
                <a:gd name="connsiteY15" fmla="*/ 15276 h 12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518" h="127518">
                  <a:moveTo>
                    <a:pt x="64031" y="126137"/>
                  </a:moveTo>
                  <a:cubicBezTo>
                    <a:pt x="47454" y="126137"/>
                    <a:pt x="31859" y="119681"/>
                    <a:pt x="20144" y="107965"/>
                  </a:cubicBezTo>
                  <a:cubicBezTo>
                    <a:pt x="-4058" y="83763"/>
                    <a:pt x="-4058" y="44365"/>
                    <a:pt x="20144" y="20163"/>
                  </a:cubicBezTo>
                  <a:cubicBezTo>
                    <a:pt x="31859" y="8447"/>
                    <a:pt x="47454" y="1992"/>
                    <a:pt x="64031" y="1992"/>
                  </a:cubicBezTo>
                  <a:cubicBezTo>
                    <a:pt x="80609" y="1992"/>
                    <a:pt x="96203" y="8447"/>
                    <a:pt x="107919" y="20163"/>
                  </a:cubicBezTo>
                  <a:cubicBezTo>
                    <a:pt x="119634" y="31906"/>
                    <a:pt x="126090" y="47473"/>
                    <a:pt x="126090" y="64051"/>
                  </a:cubicBezTo>
                  <a:cubicBezTo>
                    <a:pt x="126090" y="80655"/>
                    <a:pt x="119634" y="96223"/>
                    <a:pt x="107919" y="107965"/>
                  </a:cubicBezTo>
                  <a:cubicBezTo>
                    <a:pt x="96203" y="119681"/>
                    <a:pt x="80609" y="126137"/>
                    <a:pt x="64031" y="126137"/>
                  </a:cubicBezTo>
                  <a:close/>
                  <a:moveTo>
                    <a:pt x="64031" y="15276"/>
                  </a:moveTo>
                  <a:cubicBezTo>
                    <a:pt x="50987" y="15276"/>
                    <a:pt x="38740" y="20349"/>
                    <a:pt x="29522" y="29568"/>
                  </a:cubicBezTo>
                  <a:cubicBezTo>
                    <a:pt x="10500" y="48590"/>
                    <a:pt x="10500" y="79539"/>
                    <a:pt x="29522" y="98560"/>
                  </a:cubicBezTo>
                  <a:cubicBezTo>
                    <a:pt x="38740" y="107779"/>
                    <a:pt x="50987" y="112854"/>
                    <a:pt x="64031" y="112854"/>
                  </a:cubicBezTo>
                  <a:cubicBezTo>
                    <a:pt x="77049" y="112854"/>
                    <a:pt x="89322" y="107779"/>
                    <a:pt x="98514" y="98560"/>
                  </a:cubicBezTo>
                  <a:cubicBezTo>
                    <a:pt x="107733" y="89342"/>
                    <a:pt x="112807" y="77096"/>
                    <a:pt x="112807" y="64077"/>
                  </a:cubicBezTo>
                  <a:cubicBezTo>
                    <a:pt x="112807" y="51034"/>
                    <a:pt x="107733" y="38786"/>
                    <a:pt x="98514" y="29568"/>
                  </a:cubicBezTo>
                  <a:cubicBezTo>
                    <a:pt x="89322" y="20349"/>
                    <a:pt x="77049" y="15276"/>
                    <a:pt x="64031" y="15276"/>
                  </a:cubicBezTo>
                  <a:close/>
                </a:path>
              </a:pathLst>
            </a:custGeom>
            <a:grpFill/>
            <a:ln w="9525" cap="flat">
              <a:noFill/>
              <a:prstDash val="solid"/>
              <a:miter/>
            </a:ln>
          </p:spPr>
          <p:txBody>
            <a:bodyPr rtlCol="0" anchor="ctr"/>
            <a:lstStyle/>
            <a:p>
              <a:endParaRPr lang="en-IE"/>
            </a:p>
          </p:txBody>
        </p:sp>
      </p:grpSp>
      <p:grpSp>
        <p:nvGrpSpPr>
          <p:cNvPr id="96" name="Group 95">
            <a:extLst>
              <a:ext uri="{FF2B5EF4-FFF2-40B4-BE49-F238E27FC236}">
                <a16:creationId xmlns:a16="http://schemas.microsoft.com/office/drawing/2014/main" id="{E70F9AAD-B9C0-4702-9C9C-4113EE6CD24C}"/>
              </a:ext>
            </a:extLst>
          </p:cNvPr>
          <p:cNvGrpSpPr/>
          <p:nvPr/>
        </p:nvGrpSpPr>
        <p:grpSpPr>
          <a:xfrm>
            <a:off x="7556999" y="5155974"/>
            <a:ext cx="455716" cy="455716"/>
            <a:chOff x="10676131" y="9871905"/>
            <a:chExt cx="270977" cy="270977"/>
          </a:xfrm>
          <a:solidFill>
            <a:schemeClr val="bg1"/>
          </a:solidFill>
        </p:grpSpPr>
        <p:sp>
          <p:nvSpPr>
            <p:cNvPr id="97" name="Freeform: Shape 540">
              <a:extLst>
                <a:ext uri="{FF2B5EF4-FFF2-40B4-BE49-F238E27FC236}">
                  <a16:creationId xmlns:a16="http://schemas.microsoft.com/office/drawing/2014/main" id="{170620AB-AF29-4111-8404-838BDBFA3AD9}"/>
                </a:ext>
              </a:extLst>
            </p:cNvPr>
            <p:cNvSpPr/>
            <p:nvPr/>
          </p:nvSpPr>
          <p:spPr>
            <a:xfrm>
              <a:off x="10676131" y="9871905"/>
              <a:ext cx="270977" cy="270977"/>
            </a:xfrm>
            <a:custGeom>
              <a:avLst/>
              <a:gdLst>
                <a:gd name="connsiteX0" fmla="*/ 136525 w 270976"/>
                <a:gd name="connsiteY0" fmla="*/ 271003 h 270976"/>
                <a:gd name="connsiteX1" fmla="*/ 136525 w 270976"/>
                <a:gd name="connsiteY1" fmla="*/ 264361 h 270976"/>
                <a:gd name="connsiteX2" fmla="*/ 136498 w 270976"/>
                <a:gd name="connsiteY2" fmla="*/ 271003 h 270976"/>
                <a:gd name="connsiteX3" fmla="*/ 1992 w 270976"/>
                <a:gd name="connsiteY3" fmla="*/ 136497 h 270976"/>
                <a:gd name="connsiteX4" fmla="*/ 136498 w 270976"/>
                <a:gd name="connsiteY4" fmla="*/ 1992 h 270976"/>
                <a:gd name="connsiteX5" fmla="*/ 271003 w 270976"/>
                <a:gd name="connsiteY5" fmla="*/ 136497 h 270976"/>
                <a:gd name="connsiteX6" fmla="*/ 136525 w 270976"/>
                <a:gd name="connsiteY6" fmla="*/ 271003 h 270976"/>
                <a:gd name="connsiteX7" fmla="*/ 136498 w 270976"/>
                <a:gd name="connsiteY7" fmla="*/ 15276 h 270976"/>
                <a:gd name="connsiteX8" fmla="*/ 15276 w 270976"/>
                <a:gd name="connsiteY8" fmla="*/ 136497 h 270976"/>
                <a:gd name="connsiteX9" fmla="*/ 136498 w 270976"/>
                <a:gd name="connsiteY9" fmla="*/ 257719 h 270976"/>
                <a:gd name="connsiteX10" fmla="*/ 136525 w 270976"/>
                <a:gd name="connsiteY10" fmla="*/ 257719 h 270976"/>
                <a:gd name="connsiteX11" fmla="*/ 257720 w 270976"/>
                <a:gd name="connsiteY11" fmla="*/ 136497 h 270976"/>
                <a:gd name="connsiteX12" fmla="*/ 136498 w 270976"/>
                <a:gd name="connsiteY12" fmla="*/ 15276 h 27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976" h="270976">
                  <a:moveTo>
                    <a:pt x="136525" y="271003"/>
                  </a:moveTo>
                  <a:lnTo>
                    <a:pt x="136525" y="264361"/>
                  </a:lnTo>
                  <a:lnTo>
                    <a:pt x="136498" y="271003"/>
                  </a:lnTo>
                  <a:cubicBezTo>
                    <a:pt x="62351" y="271003"/>
                    <a:pt x="2019" y="210670"/>
                    <a:pt x="1992" y="136497"/>
                  </a:cubicBezTo>
                  <a:cubicBezTo>
                    <a:pt x="1992" y="62325"/>
                    <a:pt x="62351" y="1992"/>
                    <a:pt x="136498" y="1992"/>
                  </a:cubicBezTo>
                  <a:cubicBezTo>
                    <a:pt x="210671" y="1992"/>
                    <a:pt x="271003" y="62325"/>
                    <a:pt x="271003" y="136497"/>
                  </a:cubicBezTo>
                  <a:cubicBezTo>
                    <a:pt x="271003" y="210670"/>
                    <a:pt x="210671" y="271003"/>
                    <a:pt x="136525" y="271003"/>
                  </a:cubicBezTo>
                  <a:close/>
                  <a:moveTo>
                    <a:pt x="136498" y="15276"/>
                  </a:moveTo>
                  <a:cubicBezTo>
                    <a:pt x="69657" y="15276"/>
                    <a:pt x="15276" y="69657"/>
                    <a:pt x="15276" y="136497"/>
                  </a:cubicBezTo>
                  <a:cubicBezTo>
                    <a:pt x="15302" y="203338"/>
                    <a:pt x="69683" y="257719"/>
                    <a:pt x="136498" y="257719"/>
                  </a:cubicBezTo>
                  <a:lnTo>
                    <a:pt x="136525" y="257719"/>
                  </a:lnTo>
                  <a:cubicBezTo>
                    <a:pt x="203339" y="257719"/>
                    <a:pt x="257720" y="203338"/>
                    <a:pt x="257720" y="136497"/>
                  </a:cubicBezTo>
                  <a:cubicBezTo>
                    <a:pt x="257720" y="69657"/>
                    <a:pt x="203339" y="15276"/>
                    <a:pt x="136498" y="15276"/>
                  </a:cubicBezTo>
                  <a:close/>
                </a:path>
              </a:pathLst>
            </a:custGeom>
            <a:grpFill/>
            <a:ln w="9525" cap="flat">
              <a:noFill/>
              <a:prstDash val="solid"/>
              <a:miter/>
            </a:ln>
          </p:spPr>
          <p:txBody>
            <a:bodyPr rtlCol="0" anchor="ctr"/>
            <a:lstStyle/>
            <a:p>
              <a:endParaRPr lang="en-IE"/>
            </a:p>
          </p:txBody>
        </p:sp>
        <p:sp>
          <p:nvSpPr>
            <p:cNvPr id="98" name="Freeform: Shape 541">
              <a:extLst>
                <a:ext uri="{FF2B5EF4-FFF2-40B4-BE49-F238E27FC236}">
                  <a16:creationId xmlns:a16="http://schemas.microsoft.com/office/drawing/2014/main" id="{5F2C69D0-DDD1-4C6D-AF43-EC25BAACAF03}"/>
                </a:ext>
              </a:extLst>
            </p:cNvPr>
            <p:cNvSpPr/>
            <p:nvPr/>
          </p:nvSpPr>
          <p:spPr>
            <a:xfrm>
              <a:off x="10735720" y="9987654"/>
              <a:ext cx="100952" cy="39849"/>
            </a:xfrm>
            <a:custGeom>
              <a:avLst/>
              <a:gdLst>
                <a:gd name="connsiteX0" fmla="*/ 84667 w 100952"/>
                <a:gd name="connsiteY0" fmla="*/ 39292 h 39849"/>
                <a:gd name="connsiteX1" fmla="*/ 8793 w 100952"/>
                <a:gd name="connsiteY1" fmla="*/ 39292 h 39849"/>
                <a:gd name="connsiteX2" fmla="*/ 2151 w 100952"/>
                <a:gd name="connsiteY2" fmla="*/ 32650 h 39849"/>
                <a:gd name="connsiteX3" fmla="*/ 8793 w 100952"/>
                <a:gd name="connsiteY3" fmla="*/ 26009 h 39849"/>
                <a:gd name="connsiteX4" fmla="*/ 84667 w 100952"/>
                <a:gd name="connsiteY4" fmla="*/ 26009 h 39849"/>
                <a:gd name="connsiteX5" fmla="*/ 91308 w 100952"/>
                <a:gd name="connsiteY5" fmla="*/ 32650 h 39849"/>
                <a:gd name="connsiteX6" fmla="*/ 84667 w 100952"/>
                <a:gd name="connsiteY6" fmla="*/ 39292 h 39849"/>
                <a:gd name="connsiteX7" fmla="*/ 93407 w 100952"/>
                <a:gd name="connsiteY7" fmla="*/ 15276 h 39849"/>
                <a:gd name="connsiteX8" fmla="*/ 8634 w 100952"/>
                <a:gd name="connsiteY8" fmla="*/ 15276 h 39849"/>
                <a:gd name="connsiteX9" fmla="*/ 1992 w 100952"/>
                <a:gd name="connsiteY9" fmla="*/ 8634 h 39849"/>
                <a:gd name="connsiteX10" fmla="*/ 8634 w 100952"/>
                <a:gd name="connsiteY10" fmla="*/ 1992 h 39849"/>
                <a:gd name="connsiteX11" fmla="*/ 93407 w 100952"/>
                <a:gd name="connsiteY11" fmla="*/ 1992 h 39849"/>
                <a:gd name="connsiteX12" fmla="*/ 100049 w 100952"/>
                <a:gd name="connsiteY12" fmla="*/ 8634 h 39849"/>
                <a:gd name="connsiteX13" fmla="*/ 93407 w 100952"/>
                <a:gd name="connsiteY13" fmla="*/ 15276 h 3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52" h="39849">
                  <a:moveTo>
                    <a:pt x="84667" y="39292"/>
                  </a:moveTo>
                  <a:lnTo>
                    <a:pt x="8793" y="39292"/>
                  </a:lnTo>
                  <a:cubicBezTo>
                    <a:pt x="5127" y="39292"/>
                    <a:pt x="2151" y="36317"/>
                    <a:pt x="2151" y="32650"/>
                  </a:cubicBezTo>
                  <a:cubicBezTo>
                    <a:pt x="2151" y="28984"/>
                    <a:pt x="5127" y="26009"/>
                    <a:pt x="8793" y="26009"/>
                  </a:cubicBezTo>
                  <a:lnTo>
                    <a:pt x="84667" y="26009"/>
                  </a:lnTo>
                  <a:cubicBezTo>
                    <a:pt x="88333" y="26009"/>
                    <a:pt x="91308" y="28984"/>
                    <a:pt x="91308" y="32650"/>
                  </a:cubicBezTo>
                  <a:cubicBezTo>
                    <a:pt x="91308" y="36317"/>
                    <a:pt x="88333" y="39292"/>
                    <a:pt x="84667" y="39292"/>
                  </a:cubicBezTo>
                  <a:close/>
                  <a:moveTo>
                    <a:pt x="93407" y="15276"/>
                  </a:moveTo>
                  <a:lnTo>
                    <a:pt x="8634" y="15276"/>
                  </a:lnTo>
                  <a:cubicBezTo>
                    <a:pt x="4968" y="15276"/>
                    <a:pt x="1992" y="12301"/>
                    <a:pt x="1992" y="8634"/>
                  </a:cubicBezTo>
                  <a:cubicBezTo>
                    <a:pt x="1992" y="4968"/>
                    <a:pt x="4968" y="1992"/>
                    <a:pt x="8634" y="1992"/>
                  </a:cubicBezTo>
                  <a:lnTo>
                    <a:pt x="93407" y="1992"/>
                  </a:lnTo>
                  <a:cubicBezTo>
                    <a:pt x="97099" y="1992"/>
                    <a:pt x="100049" y="4968"/>
                    <a:pt x="100049" y="8634"/>
                  </a:cubicBezTo>
                  <a:cubicBezTo>
                    <a:pt x="100049" y="12301"/>
                    <a:pt x="97099" y="15276"/>
                    <a:pt x="93407" y="15276"/>
                  </a:cubicBezTo>
                  <a:close/>
                </a:path>
              </a:pathLst>
            </a:custGeom>
            <a:grpFill/>
            <a:ln w="9525" cap="flat">
              <a:noFill/>
              <a:prstDash val="solid"/>
              <a:miter/>
            </a:ln>
          </p:spPr>
          <p:txBody>
            <a:bodyPr rtlCol="0" anchor="ctr"/>
            <a:lstStyle/>
            <a:p>
              <a:endParaRPr lang="en-IE"/>
            </a:p>
          </p:txBody>
        </p:sp>
        <p:sp>
          <p:nvSpPr>
            <p:cNvPr id="99" name="Freeform: Shape 542">
              <a:extLst>
                <a:ext uri="{FF2B5EF4-FFF2-40B4-BE49-F238E27FC236}">
                  <a16:creationId xmlns:a16="http://schemas.microsoft.com/office/drawing/2014/main" id="{8A8823AD-1495-42DB-92A3-27234ED0DF53}"/>
                </a:ext>
              </a:extLst>
            </p:cNvPr>
            <p:cNvSpPr/>
            <p:nvPr/>
          </p:nvSpPr>
          <p:spPr>
            <a:xfrm>
              <a:off x="10746001" y="9940366"/>
              <a:ext cx="114235" cy="135488"/>
            </a:xfrm>
            <a:custGeom>
              <a:avLst/>
              <a:gdLst>
                <a:gd name="connsiteX0" fmla="*/ 69524 w 114235"/>
                <a:gd name="connsiteY0" fmla="*/ 134107 h 135488"/>
                <a:gd name="connsiteX1" fmla="*/ 1992 w 114235"/>
                <a:gd name="connsiteY1" fmla="*/ 68037 h 135488"/>
                <a:gd name="connsiteX2" fmla="*/ 69524 w 114235"/>
                <a:gd name="connsiteY2" fmla="*/ 1992 h 135488"/>
                <a:gd name="connsiteX3" fmla="*/ 112323 w 114235"/>
                <a:gd name="connsiteY3" fmla="*/ 16950 h 135488"/>
                <a:gd name="connsiteX4" fmla="*/ 113358 w 114235"/>
                <a:gd name="connsiteY4" fmla="*/ 26274 h 135488"/>
                <a:gd name="connsiteX5" fmla="*/ 104034 w 114235"/>
                <a:gd name="connsiteY5" fmla="*/ 27310 h 135488"/>
                <a:gd name="connsiteX6" fmla="*/ 69524 w 114235"/>
                <a:gd name="connsiteY6" fmla="*/ 15276 h 135488"/>
                <a:gd name="connsiteX7" fmla="*/ 15276 w 114235"/>
                <a:gd name="connsiteY7" fmla="*/ 68037 h 135488"/>
                <a:gd name="connsiteX8" fmla="*/ 69524 w 114235"/>
                <a:gd name="connsiteY8" fmla="*/ 120824 h 135488"/>
                <a:gd name="connsiteX9" fmla="*/ 104008 w 114235"/>
                <a:gd name="connsiteY9" fmla="*/ 108790 h 135488"/>
                <a:gd name="connsiteX10" fmla="*/ 113358 w 114235"/>
                <a:gd name="connsiteY10" fmla="*/ 109799 h 135488"/>
                <a:gd name="connsiteX11" fmla="*/ 112323 w 114235"/>
                <a:gd name="connsiteY11" fmla="*/ 119150 h 135488"/>
                <a:gd name="connsiteX12" fmla="*/ 69524 w 114235"/>
                <a:gd name="connsiteY12" fmla="*/ 134107 h 13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235" h="135488">
                  <a:moveTo>
                    <a:pt x="69524" y="134107"/>
                  </a:moveTo>
                  <a:cubicBezTo>
                    <a:pt x="32278" y="134107"/>
                    <a:pt x="1992" y="104486"/>
                    <a:pt x="1992" y="68037"/>
                  </a:cubicBezTo>
                  <a:cubicBezTo>
                    <a:pt x="1992" y="31641"/>
                    <a:pt x="32278" y="1992"/>
                    <a:pt x="69524" y="1992"/>
                  </a:cubicBezTo>
                  <a:cubicBezTo>
                    <a:pt x="85092" y="1992"/>
                    <a:pt x="100288" y="7306"/>
                    <a:pt x="112323" y="16950"/>
                  </a:cubicBezTo>
                  <a:cubicBezTo>
                    <a:pt x="115192" y="19234"/>
                    <a:pt x="115643" y="23432"/>
                    <a:pt x="113358" y="26274"/>
                  </a:cubicBezTo>
                  <a:cubicBezTo>
                    <a:pt x="111074" y="29144"/>
                    <a:pt x="106876" y="29595"/>
                    <a:pt x="104034" y="27310"/>
                  </a:cubicBezTo>
                  <a:cubicBezTo>
                    <a:pt x="94337" y="19553"/>
                    <a:pt x="82064" y="15276"/>
                    <a:pt x="69524" y="15276"/>
                  </a:cubicBezTo>
                  <a:cubicBezTo>
                    <a:pt x="39611" y="15276"/>
                    <a:pt x="15276" y="38947"/>
                    <a:pt x="15276" y="68037"/>
                  </a:cubicBezTo>
                  <a:cubicBezTo>
                    <a:pt x="15276" y="97153"/>
                    <a:pt x="39611" y="120824"/>
                    <a:pt x="69524" y="120824"/>
                  </a:cubicBezTo>
                  <a:cubicBezTo>
                    <a:pt x="82090" y="120824"/>
                    <a:pt x="94337" y="116547"/>
                    <a:pt x="104008" y="108790"/>
                  </a:cubicBezTo>
                  <a:cubicBezTo>
                    <a:pt x="106876" y="106478"/>
                    <a:pt x="111047" y="106929"/>
                    <a:pt x="113358" y="109799"/>
                  </a:cubicBezTo>
                  <a:cubicBezTo>
                    <a:pt x="115643" y="112668"/>
                    <a:pt x="115192" y="116839"/>
                    <a:pt x="112323" y="119150"/>
                  </a:cubicBezTo>
                  <a:cubicBezTo>
                    <a:pt x="100314" y="128794"/>
                    <a:pt x="85092" y="134107"/>
                    <a:pt x="69524" y="134107"/>
                  </a:cubicBezTo>
                  <a:close/>
                </a:path>
              </a:pathLst>
            </a:custGeom>
            <a:grpFill/>
            <a:ln w="9525" cap="flat">
              <a:noFill/>
              <a:prstDash val="solid"/>
              <a:miter/>
            </a:ln>
          </p:spPr>
          <p:txBody>
            <a:bodyPr rtlCol="0" anchor="ctr"/>
            <a:lstStyle/>
            <a:p>
              <a:endParaRPr lang="en-IE"/>
            </a:p>
          </p:txBody>
        </p:sp>
      </p:grpSp>
      <p:sp>
        <p:nvSpPr>
          <p:cNvPr id="134" name="Text Placeholder 87">
            <a:extLst>
              <a:ext uri="{FF2B5EF4-FFF2-40B4-BE49-F238E27FC236}">
                <a16:creationId xmlns:a16="http://schemas.microsoft.com/office/drawing/2014/main" id="{0D95C156-6214-2546-AECB-72106AFB4328}"/>
              </a:ext>
            </a:extLst>
          </p:cNvPr>
          <p:cNvSpPr txBox="1">
            <a:spLocks/>
          </p:cNvSpPr>
          <p:nvPr/>
        </p:nvSpPr>
        <p:spPr>
          <a:xfrm>
            <a:off x="680442" y="992974"/>
            <a:ext cx="9927263" cy="3779383"/>
          </a:xfrm>
          <a:prstGeom prst="rect">
            <a:avLst/>
          </a:prstGeom>
        </p:spPr>
        <p:txBody>
          <a:bodyPr lIns="0" tIns="0" rIns="0" bIns="0">
            <a:normAutofit/>
          </a:bodyPr>
          <a:lstStyle>
            <a:lvl1pPr marL="0" marR="0" indent="-360000" algn="l" defTabSz="914400" rtl="0" eaLnBrk="1" fontAlgn="auto" latinLnBrk="0" hangingPunct="1">
              <a:lnSpc>
                <a:spcPct val="150000"/>
              </a:lnSpc>
              <a:spcBef>
                <a:spcPts val="0"/>
              </a:spcBef>
              <a:spcAft>
                <a:spcPts val="0"/>
              </a:spcAft>
              <a:buClr>
                <a:srgbClr val="44C8F5"/>
              </a:buClr>
              <a:buSzPct val="100000"/>
              <a:buFontTx/>
              <a:buBlip>
                <a:blip r:embed="rId3"/>
              </a:buBlip>
              <a:tabLst/>
              <a:defRPr sz="2000" kern="1200" baseline="0">
                <a:solidFill>
                  <a:srgbClr val="2D2D2C"/>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SzPct val="80000"/>
              <a:buFontTx/>
              <a:buBlip>
                <a:blip r:embed="rId3"/>
              </a:buBlip>
              <a:defRPr sz="20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SzPct val="80000"/>
              <a:buFontTx/>
              <a:buBlip>
                <a:blip r:embed="rId3"/>
              </a:buBlip>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SzPct val="80000"/>
              <a:buFontTx/>
              <a:buBlip>
                <a:blip r:embed="rId3"/>
              </a:buBlip>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SzPct val="80000"/>
              <a:buFontTx/>
              <a:buBlip>
                <a:blip r:embed="rId3"/>
              </a:buBlip>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pPr>
            <a:r>
              <a:rPr lang="en-US" dirty="0" smtClean="0"/>
              <a:t>EU Exit: ID Document Check App</a:t>
            </a:r>
          </a:p>
          <a:p>
            <a:pPr marL="285750" indent="-285750">
              <a:spcAft>
                <a:spcPts val="600"/>
              </a:spcAft>
            </a:pPr>
            <a:r>
              <a:rPr lang="en-US" dirty="0" smtClean="0"/>
              <a:t>Short </a:t>
            </a:r>
            <a:r>
              <a:rPr lang="en-US" b="1" dirty="0" smtClean="0"/>
              <a:t>online </a:t>
            </a:r>
            <a:r>
              <a:rPr lang="en-US" dirty="0" smtClean="0"/>
              <a:t>application form</a:t>
            </a:r>
          </a:p>
          <a:p>
            <a:endParaRPr lang="en-GB" dirty="0"/>
          </a:p>
        </p:txBody>
      </p:sp>
    </p:spTree>
    <p:extLst>
      <p:ext uri="{BB962C8B-B14F-4D97-AF65-F5344CB8AC3E}">
        <p14:creationId xmlns:p14="http://schemas.microsoft.com/office/powerpoint/2010/main" val="1578221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40139" y="303179"/>
            <a:ext cx="9746257" cy="891822"/>
          </a:xfrm>
        </p:spPr>
        <p:txBody>
          <a:bodyPr/>
          <a:lstStyle/>
          <a:p>
            <a:r>
              <a:rPr lang="en-IE" dirty="0"/>
              <a:t>What can employers do for their EU Workers</a:t>
            </a:r>
          </a:p>
        </p:txBody>
      </p:sp>
      <p:grpSp>
        <p:nvGrpSpPr>
          <p:cNvPr id="5" name="Группа 473">
            <a:extLst>
              <a:ext uri="{FF2B5EF4-FFF2-40B4-BE49-F238E27FC236}">
                <a16:creationId xmlns:a16="http://schemas.microsoft.com/office/drawing/2014/main" id="{378EEC9A-188A-4FE8-A27B-133540ECE736}"/>
              </a:ext>
            </a:extLst>
          </p:cNvPr>
          <p:cNvGrpSpPr/>
          <p:nvPr/>
        </p:nvGrpSpPr>
        <p:grpSpPr>
          <a:xfrm>
            <a:off x="7345363" y="3686175"/>
            <a:ext cx="2411412" cy="1714500"/>
            <a:chOff x="7477126" y="3686175"/>
            <a:chExt cx="2411412" cy="1714500"/>
          </a:xfrm>
          <a:solidFill>
            <a:schemeClr val="accent4"/>
          </a:solidFill>
        </p:grpSpPr>
        <p:sp>
          <p:nvSpPr>
            <p:cNvPr id="6" name="Freeform 324">
              <a:extLst>
                <a:ext uri="{FF2B5EF4-FFF2-40B4-BE49-F238E27FC236}">
                  <a16:creationId xmlns:a16="http://schemas.microsoft.com/office/drawing/2014/main" id="{6CE215A4-C443-4BE3-BDD4-D4AA720A1462}"/>
                </a:ext>
              </a:extLst>
            </p:cNvPr>
            <p:cNvSpPr>
              <a:spLocks/>
            </p:cNvSpPr>
            <p:nvPr/>
          </p:nvSpPr>
          <p:spPr bwMode="auto">
            <a:xfrm>
              <a:off x="7878763" y="3686175"/>
              <a:ext cx="2009775" cy="1258887"/>
            </a:xfrm>
            <a:custGeom>
              <a:avLst/>
              <a:gdLst>
                <a:gd name="T0" fmla="*/ 488 w 535"/>
                <a:gd name="T1" fmla="*/ 129 h 335"/>
                <a:gd name="T2" fmla="*/ 496 w 535"/>
                <a:gd name="T3" fmla="*/ 91 h 335"/>
                <a:gd name="T4" fmla="*/ 404 w 535"/>
                <a:gd name="T5" fmla="*/ 0 h 335"/>
                <a:gd name="T6" fmla="*/ 320 w 535"/>
                <a:gd name="T7" fmla="*/ 57 h 335"/>
                <a:gd name="T8" fmla="*/ 236 w 535"/>
                <a:gd name="T9" fmla="*/ 7 h 335"/>
                <a:gd name="T10" fmla="*/ 140 w 535"/>
                <a:gd name="T11" fmla="*/ 103 h 335"/>
                <a:gd name="T12" fmla="*/ 141 w 535"/>
                <a:gd name="T13" fmla="*/ 118 h 335"/>
                <a:gd name="T14" fmla="*/ 101 w 535"/>
                <a:gd name="T15" fmla="*/ 110 h 335"/>
                <a:gd name="T16" fmla="*/ 0 w 535"/>
                <a:gd name="T17" fmla="*/ 210 h 335"/>
                <a:gd name="T18" fmla="*/ 101 w 535"/>
                <a:gd name="T19" fmla="*/ 310 h 335"/>
                <a:gd name="T20" fmla="*/ 160 w 535"/>
                <a:gd name="T21" fmla="*/ 290 h 335"/>
                <a:gd name="T22" fmla="*/ 277 w 535"/>
                <a:gd name="T23" fmla="*/ 335 h 335"/>
                <a:gd name="T24" fmla="*/ 397 w 535"/>
                <a:gd name="T25" fmla="*/ 288 h 335"/>
                <a:gd name="T26" fmla="*/ 444 w 535"/>
                <a:gd name="T27" fmla="*/ 301 h 335"/>
                <a:gd name="T28" fmla="*/ 535 w 535"/>
                <a:gd name="T29" fmla="*/ 210 h 335"/>
                <a:gd name="T30" fmla="*/ 488 w 535"/>
                <a:gd name="T31" fmla="*/ 12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5" h="335">
                  <a:moveTo>
                    <a:pt x="488" y="129"/>
                  </a:moveTo>
                  <a:cubicBezTo>
                    <a:pt x="493" y="118"/>
                    <a:pt x="496" y="105"/>
                    <a:pt x="496" y="91"/>
                  </a:cubicBezTo>
                  <a:cubicBezTo>
                    <a:pt x="496" y="41"/>
                    <a:pt x="455" y="0"/>
                    <a:pt x="404" y="0"/>
                  </a:cubicBezTo>
                  <a:cubicBezTo>
                    <a:pt x="366" y="0"/>
                    <a:pt x="333" y="23"/>
                    <a:pt x="320" y="57"/>
                  </a:cubicBezTo>
                  <a:cubicBezTo>
                    <a:pt x="303" y="27"/>
                    <a:pt x="272" y="7"/>
                    <a:pt x="236" y="7"/>
                  </a:cubicBezTo>
                  <a:cubicBezTo>
                    <a:pt x="183" y="7"/>
                    <a:pt x="140" y="50"/>
                    <a:pt x="140" y="103"/>
                  </a:cubicBezTo>
                  <a:cubicBezTo>
                    <a:pt x="140" y="108"/>
                    <a:pt x="140" y="113"/>
                    <a:pt x="141" y="118"/>
                  </a:cubicBezTo>
                  <a:cubicBezTo>
                    <a:pt x="128" y="113"/>
                    <a:pt x="115" y="110"/>
                    <a:pt x="101" y="110"/>
                  </a:cubicBezTo>
                  <a:cubicBezTo>
                    <a:pt x="45" y="110"/>
                    <a:pt x="0" y="154"/>
                    <a:pt x="0" y="210"/>
                  </a:cubicBezTo>
                  <a:cubicBezTo>
                    <a:pt x="0" y="265"/>
                    <a:pt x="45" y="310"/>
                    <a:pt x="101" y="310"/>
                  </a:cubicBezTo>
                  <a:cubicBezTo>
                    <a:pt x="123" y="310"/>
                    <a:pt x="143" y="302"/>
                    <a:pt x="160" y="290"/>
                  </a:cubicBezTo>
                  <a:cubicBezTo>
                    <a:pt x="189" y="318"/>
                    <a:pt x="231" y="335"/>
                    <a:pt x="277" y="335"/>
                  </a:cubicBezTo>
                  <a:cubicBezTo>
                    <a:pt x="325" y="335"/>
                    <a:pt x="368" y="317"/>
                    <a:pt x="397" y="288"/>
                  </a:cubicBezTo>
                  <a:cubicBezTo>
                    <a:pt x="410" y="296"/>
                    <a:pt x="426" y="301"/>
                    <a:pt x="444" y="301"/>
                  </a:cubicBezTo>
                  <a:cubicBezTo>
                    <a:pt x="494" y="301"/>
                    <a:pt x="535" y="260"/>
                    <a:pt x="535" y="210"/>
                  </a:cubicBezTo>
                  <a:cubicBezTo>
                    <a:pt x="535" y="175"/>
                    <a:pt x="516" y="145"/>
                    <a:pt x="488"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7" name="Oval 325">
              <a:extLst>
                <a:ext uri="{FF2B5EF4-FFF2-40B4-BE49-F238E27FC236}">
                  <a16:creationId xmlns:a16="http://schemas.microsoft.com/office/drawing/2014/main" id="{4BEDAA37-153F-4462-AD30-C48D6953D5B7}"/>
                </a:ext>
              </a:extLst>
            </p:cNvPr>
            <p:cNvSpPr>
              <a:spLocks noChangeArrowheads="1"/>
            </p:cNvSpPr>
            <p:nvPr/>
          </p:nvSpPr>
          <p:spPr bwMode="auto">
            <a:xfrm>
              <a:off x="7666038" y="4900613"/>
              <a:ext cx="303213" cy="3032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8" name="Oval 326">
              <a:extLst>
                <a:ext uri="{FF2B5EF4-FFF2-40B4-BE49-F238E27FC236}">
                  <a16:creationId xmlns:a16="http://schemas.microsoft.com/office/drawing/2014/main" id="{4E1F4C9A-25B2-47A1-9E26-4B33963A3748}"/>
                </a:ext>
              </a:extLst>
            </p:cNvPr>
            <p:cNvSpPr>
              <a:spLocks noChangeArrowheads="1"/>
            </p:cNvSpPr>
            <p:nvPr/>
          </p:nvSpPr>
          <p:spPr bwMode="auto">
            <a:xfrm>
              <a:off x="7477126" y="5253038"/>
              <a:ext cx="146050" cy="1476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9" name="Группа 472">
            <a:extLst>
              <a:ext uri="{FF2B5EF4-FFF2-40B4-BE49-F238E27FC236}">
                <a16:creationId xmlns:a16="http://schemas.microsoft.com/office/drawing/2014/main" id="{4E177EEF-A1DC-49DC-B875-32909D6A1036}"/>
              </a:ext>
            </a:extLst>
          </p:cNvPr>
          <p:cNvGrpSpPr/>
          <p:nvPr/>
        </p:nvGrpSpPr>
        <p:grpSpPr>
          <a:xfrm>
            <a:off x="5978525" y="1792288"/>
            <a:ext cx="2181225" cy="2198687"/>
            <a:chOff x="6110288" y="1792288"/>
            <a:chExt cx="2181225" cy="2198687"/>
          </a:xfrm>
          <a:solidFill>
            <a:schemeClr val="accent5"/>
          </a:solidFill>
        </p:grpSpPr>
        <p:sp>
          <p:nvSpPr>
            <p:cNvPr id="10" name="Freeform 327">
              <a:extLst>
                <a:ext uri="{FF2B5EF4-FFF2-40B4-BE49-F238E27FC236}">
                  <a16:creationId xmlns:a16="http://schemas.microsoft.com/office/drawing/2014/main" id="{3609A067-6293-4352-8072-FCDF60EEF60B}"/>
                </a:ext>
              </a:extLst>
            </p:cNvPr>
            <p:cNvSpPr>
              <a:spLocks/>
            </p:cNvSpPr>
            <p:nvPr/>
          </p:nvSpPr>
          <p:spPr bwMode="auto">
            <a:xfrm>
              <a:off x="6110288" y="1792288"/>
              <a:ext cx="2181225" cy="1481137"/>
            </a:xfrm>
            <a:custGeom>
              <a:avLst/>
              <a:gdLst>
                <a:gd name="T0" fmla="*/ 521 w 581"/>
                <a:gd name="T1" fmla="*/ 121 h 394"/>
                <a:gd name="T2" fmla="*/ 502 w 581"/>
                <a:gd name="T3" fmla="*/ 123 h 394"/>
                <a:gd name="T4" fmla="*/ 411 w 581"/>
                <a:gd name="T5" fmla="*/ 42 h 394"/>
                <a:gd name="T6" fmla="*/ 362 w 581"/>
                <a:gd name="T7" fmla="*/ 56 h 394"/>
                <a:gd name="T8" fmla="*/ 254 w 581"/>
                <a:gd name="T9" fmla="*/ 0 h 394"/>
                <a:gd name="T10" fmla="*/ 124 w 581"/>
                <a:gd name="T11" fmla="*/ 104 h 394"/>
                <a:gd name="T12" fmla="*/ 100 w 581"/>
                <a:gd name="T13" fmla="*/ 101 h 394"/>
                <a:gd name="T14" fmla="*/ 0 w 581"/>
                <a:gd name="T15" fmla="*/ 201 h 394"/>
                <a:gd name="T16" fmla="*/ 100 w 581"/>
                <a:gd name="T17" fmla="*/ 301 h 394"/>
                <a:gd name="T18" fmla="*/ 148 w 581"/>
                <a:gd name="T19" fmla="*/ 288 h 394"/>
                <a:gd name="T20" fmla="*/ 278 w 581"/>
                <a:gd name="T21" fmla="*/ 394 h 394"/>
                <a:gd name="T22" fmla="*/ 389 w 581"/>
                <a:gd name="T23" fmla="*/ 335 h 394"/>
                <a:gd name="T24" fmla="*/ 421 w 581"/>
                <a:gd name="T25" fmla="*/ 341 h 394"/>
                <a:gd name="T26" fmla="*/ 513 w 581"/>
                <a:gd name="T27" fmla="*/ 250 h 394"/>
                <a:gd name="T28" fmla="*/ 512 w 581"/>
                <a:gd name="T29" fmla="*/ 242 h 394"/>
                <a:gd name="T30" fmla="*/ 521 w 581"/>
                <a:gd name="T31" fmla="*/ 242 h 394"/>
                <a:gd name="T32" fmla="*/ 581 w 581"/>
                <a:gd name="T33" fmla="*/ 182 h 394"/>
                <a:gd name="T34" fmla="*/ 521 w 581"/>
                <a:gd name="T35" fmla="*/ 1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1" h="394">
                  <a:moveTo>
                    <a:pt x="521" y="121"/>
                  </a:moveTo>
                  <a:cubicBezTo>
                    <a:pt x="514" y="121"/>
                    <a:pt x="508" y="122"/>
                    <a:pt x="502" y="123"/>
                  </a:cubicBezTo>
                  <a:cubicBezTo>
                    <a:pt x="498" y="78"/>
                    <a:pt x="459" y="42"/>
                    <a:pt x="411" y="42"/>
                  </a:cubicBezTo>
                  <a:cubicBezTo>
                    <a:pt x="393" y="42"/>
                    <a:pt x="377" y="47"/>
                    <a:pt x="362" y="56"/>
                  </a:cubicBezTo>
                  <a:cubicBezTo>
                    <a:pt x="338" y="22"/>
                    <a:pt x="299" y="0"/>
                    <a:pt x="254" y="0"/>
                  </a:cubicBezTo>
                  <a:cubicBezTo>
                    <a:pt x="190" y="0"/>
                    <a:pt x="137" y="44"/>
                    <a:pt x="124" y="104"/>
                  </a:cubicBezTo>
                  <a:cubicBezTo>
                    <a:pt x="116" y="102"/>
                    <a:pt x="108" y="101"/>
                    <a:pt x="100" y="101"/>
                  </a:cubicBezTo>
                  <a:cubicBezTo>
                    <a:pt x="44" y="101"/>
                    <a:pt x="0" y="145"/>
                    <a:pt x="0" y="201"/>
                  </a:cubicBezTo>
                  <a:cubicBezTo>
                    <a:pt x="0" y="256"/>
                    <a:pt x="44" y="301"/>
                    <a:pt x="100" y="301"/>
                  </a:cubicBezTo>
                  <a:cubicBezTo>
                    <a:pt x="117" y="301"/>
                    <a:pt x="134" y="296"/>
                    <a:pt x="148" y="288"/>
                  </a:cubicBezTo>
                  <a:cubicBezTo>
                    <a:pt x="161" y="349"/>
                    <a:pt x="214" y="394"/>
                    <a:pt x="278" y="394"/>
                  </a:cubicBezTo>
                  <a:cubicBezTo>
                    <a:pt x="324" y="394"/>
                    <a:pt x="365" y="371"/>
                    <a:pt x="389" y="335"/>
                  </a:cubicBezTo>
                  <a:cubicBezTo>
                    <a:pt x="399" y="339"/>
                    <a:pt x="410" y="341"/>
                    <a:pt x="421" y="341"/>
                  </a:cubicBezTo>
                  <a:cubicBezTo>
                    <a:pt x="472" y="341"/>
                    <a:pt x="513" y="300"/>
                    <a:pt x="513" y="250"/>
                  </a:cubicBezTo>
                  <a:cubicBezTo>
                    <a:pt x="513" y="247"/>
                    <a:pt x="513" y="244"/>
                    <a:pt x="512" y="242"/>
                  </a:cubicBezTo>
                  <a:cubicBezTo>
                    <a:pt x="515" y="242"/>
                    <a:pt x="518" y="242"/>
                    <a:pt x="521" y="242"/>
                  </a:cubicBezTo>
                  <a:cubicBezTo>
                    <a:pt x="554" y="242"/>
                    <a:pt x="581" y="215"/>
                    <a:pt x="581" y="182"/>
                  </a:cubicBezTo>
                  <a:cubicBezTo>
                    <a:pt x="581" y="148"/>
                    <a:pt x="554" y="121"/>
                    <a:pt x="521"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1" name="Oval 328">
              <a:extLst>
                <a:ext uri="{FF2B5EF4-FFF2-40B4-BE49-F238E27FC236}">
                  <a16:creationId xmlns:a16="http://schemas.microsoft.com/office/drawing/2014/main" id="{C114955F-914A-41F7-8018-FBA3523D59E5}"/>
                </a:ext>
              </a:extLst>
            </p:cNvPr>
            <p:cNvSpPr>
              <a:spLocks noChangeArrowheads="1"/>
            </p:cNvSpPr>
            <p:nvPr/>
          </p:nvSpPr>
          <p:spPr bwMode="auto">
            <a:xfrm>
              <a:off x="7173913" y="3381375"/>
              <a:ext cx="303213" cy="304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2" name="Oval 329">
              <a:extLst>
                <a:ext uri="{FF2B5EF4-FFF2-40B4-BE49-F238E27FC236}">
                  <a16:creationId xmlns:a16="http://schemas.microsoft.com/office/drawing/2014/main" id="{5F00FB6A-3620-437B-B3D0-65B3FC606CC5}"/>
                </a:ext>
              </a:extLst>
            </p:cNvPr>
            <p:cNvSpPr>
              <a:spLocks noChangeArrowheads="1"/>
            </p:cNvSpPr>
            <p:nvPr/>
          </p:nvSpPr>
          <p:spPr bwMode="auto">
            <a:xfrm>
              <a:off x="7150101" y="3843338"/>
              <a:ext cx="142875" cy="1476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13" name="Группа 471">
            <a:extLst>
              <a:ext uri="{FF2B5EF4-FFF2-40B4-BE49-F238E27FC236}">
                <a16:creationId xmlns:a16="http://schemas.microsoft.com/office/drawing/2014/main" id="{D30955F4-C7E9-4B9D-A2E6-7E58B1AC45B6}"/>
              </a:ext>
            </a:extLst>
          </p:cNvPr>
          <p:cNvGrpSpPr/>
          <p:nvPr/>
        </p:nvGrpSpPr>
        <p:grpSpPr>
          <a:xfrm>
            <a:off x="3133725" y="1747838"/>
            <a:ext cx="1958975" cy="1833562"/>
            <a:chOff x="3265488" y="1747838"/>
            <a:chExt cx="1958975" cy="1833562"/>
          </a:xfrm>
          <a:solidFill>
            <a:schemeClr val="accent3"/>
          </a:solidFill>
        </p:grpSpPr>
        <p:sp>
          <p:nvSpPr>
            <p:cNvPr id="14" name="Freeform 330">
              <a:extLst>
                <a:ext uri="{FF2B5EF4-FFF2-40B4-BE49-F238E27FC236}">
                  <a16:creationId xmlns:a16="http://schemas.microsoft.com/office/drawing/2014/main" id="{3B2696CF-6A5B-4492-ACDC-6D13FE59E052}"/>
                </a:ext>
              </a:extLst>
            </p:cNvPr>
            <p:cNvSpPr>
              <a:spLocks/>
            </p:cNvSpPr>
            <p:nvPr/>
          </p:nvSpPr>
          <p:spPr bwMode="auto">
            <a:xfrm>
              <a:off x="3265488" y="1747838"/>
              <a:ext cx="1876425" cy="1479550"/>
            </a:xfrm>
            <a:custGeom>
              <a:avLst/>
              <a:gdLst>
                <a:gd name="T0" fmla="*/ 367 w 500"/>
                <a:gd name="T1" fmla="*/ 68 h 394"/>
                <a:gd name="T2" fmla="*/ 350 w 500"/>
                <a:gd name="T3" fmla="*/ 69 h 394"/>
                <a:gd name="T4" fmla="*/ 234 w 500"/>
                <a:gd name="T5" fmla="*/ 0 h 394"/>
                <a:gd name="T6" fmla="*/ 105 w 500"/>
                <a:gd name="T7" fmla="*/ 101 h 394"/>
                <a:gd name="T8" fmla="*/ 100 w 500"/>
                <a:gd name="T9" fmla="*/ 101 h 394"/>
                <a:gd name="T10" fmla="*/ 0 w 500"/>
                <a:gd name="T11" fmla="*/ 201 h 394"/>
                <a:gd name="T12" fmla="*/ 98 w 500"/>
                <a:gd name="T13" fmla="*/ 301 h 394"/>
                <a:gd name="T14" fmla="*/ 225 w 500"/>
                <a:gd name="T15" fmla="*/ 394 h 394"/>
                <a:gd name="T16" fmla="*/ 338 w 500"/>
                <a:gd name="T17" fmla="*/ 331 h 394"/>
                <a:gd name="T18" fmla="*/ 367 w 500"/>
                <a:gd name="T19" fmla="*/ 334 h 394"/>
                <a:gd name="T20" fmla="*/ 500 w 500"/>
                <a:gd name="T21" fmla="*/ 201 h 394"/>
                <a:gd name="T22" fmla="*/ 367 w 500"/>
                <a:gd name="T23" fmla="*/ 6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0" h="394">
                  <a:moveTo>
                    <a:pt x="367" y="68"/>
                  </a:moveTo>
                  <a:cubicBezTo>
                    <a:pt x="361" y="68"/>
                    <a:pt x="356" y="68"/>
                    <a:pt x="350" y="69"/>
                  </a:cubicBezTo>
                  <a:cubicBezTo>
                    <a:pt x="327" y="28"/>
                    <a:pt x="284" y="0"/>
                    <a:pt x="234" y="0"/>
                  </a:cubicBezTo>
                  <a:cubicBezTo>
                    <a:pt x="171" y="0"/>
                    <a:pt x="119" y="43"/>
                    <a:pt x="105" y="101"/>
                  </a:cubicBezTo>
                  <a:cubicBezTo>
                    <a:pt x="103" y="101"/>
                    <a:pt x="102" y="101"/>
                    <a:pt x="100" y="101"/>
                  </a:cubicBezTo>
                  <a:cubicBezTo>
                    <a:pt x="45" y="101"/>
                    <a:pt x="0" y="146"/>
                    <a:pt x="0" y="201"/>
                  </a:cubicBezTo>
                  <a:cubicBezTo>
                    <a:pt x="0" y="255"/>
                    <a:pt x="44" y="300"/>
                    <a:pt x="98" y="301"/>
                  </a:cubicBezTo>
                  <a:cubicBezTo>
                    <a:pt x="115" y="355"/>
                    <a:pt x="165" y="394"/>
                    <a:pt x="225" y="394"/>
                  </a:cubicBezTo>
                  <a:cubicBezTo>
                    <a:pt x="273" y="394"/>
                    <a:pt x="315" y="369"/>
                    <a:pt x="338" y="331"/>
                  </a:cubicBezTo>
                  <a:cubicBezTo>
                    <a:pt x="348" y="333"/>
                    <a:pt x="357" y="334"/>
                    <a:pt x="367" y="334"/>
                  </a:cubicBezTo>
                  <a:cubicBezTo>
                    <a:pt x="440" y="334"/>
                    <a:pt x="500" y="275"/>
                    <a:pt x="500" y="201"/>
                  </a:cubicBezTo>
                  <a:cubicBezTo>
                    <a:pt x="500" y="127"/>
                    <a:pt x="440" y="68"/>
                    <a:pt x="36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5" name="Oval 331">
              <a:extLst>
                <a:ext uri="{FF2B5EF4-FFF2-40B4-BE49-F238E27FC236}">
                  <a16:creationId xmlns:a16="http://schemas.microsoft.com/office/drawing/2014/main" id="{9D86804B-249A-43DB-8D47-4408D93F06B7}"/>
                </a:ext>
              </a:extLst>
            </p:cNvPr>
            <p:cNvSpPr>
              <a:spLocks noChangeArrowheads="1"/>
            </p:cNvSpPr>
            <p:nvPr/>
          </p:nvSpPr>
          <p:spPr bwMode="auto">
            <a:xfrm>
              <a:off x="4737101" y="3100388"/>
              <a:ext cx="303213" cy="3048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16" name="Oval 332">
              <a:extLst>
                <a:ext uri="{FF2B5EF4-FFF2-40B4-BE49-F238E27FC236}">
                  <a16:creationId xmlns:a16="http://schemas.microsoft.com/office/drawing/2014/main" id="{A202FFE3-E60D-4561-95DC-A23C4F4C7CEE}"/>
                </a:ext>
              </a:extLst>
            </p:cNvPr>
            <p:cNvSpPr>
              <a:spLocks noChangeArrowheads="1"/>
            </p:cNvSpPr>
            <p:nvPr/>
          </p:nvSpPr>
          <p:spPr bwMode="auto">
            <a:xfrm>
              <a:off x="5081588" y="3433763"/>
              <a:ext cx="142875" cy="1476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sp>
        <p:nvSpPr>
          <p:cNvPr id="17" name="Freeform 334">
            <a:extLst>
              <a:ext uri="{FF2B5EF4-FFF2-40B4-BE49-F238E27FC236}">
                <a16:creationId xmlns:a16="http://schemas.microsoft.com/office/drawing/2014/main" id="{5CAFE1EA-6BAA-4AC9-A673-AC2F02BDBC29}"/>
              </a:ext>
            </a:extLst>
          </p:cNvPr>
          <p:cNvSpPr>
            <a:spLocks/>
          </p:cNvSpPr>
          <p:nvPr/>
        </p:nvSpPr>
        <p:spPr bwMode="auto">
          <a:xfrm>
            <a:off x="3073400" y="3927475"/>
            <a:ext cx="47625" cy="82550"/>
          </a:xfrm>
          <a:custGeom>
            <a:avLst/>
            <a:gdLst>
              <a:gd name="T0" fmla="*/ 1 w 13"/>
              <a:gd name="T1" fmla="*/ 22 h 22"/>
              <a:gd name="T2" fmla="*/ 0 w 13"/>
              <a:gd name="T3" fmla="*/ 21 h 22"/>
              <a:gd name="T4" fmla="*/ 13 w 13"/>
              <a:gd name="T5" fmla="*/ 0 h 22"/>
              <a:gd name="T6" fmla="*/ 1 w 13"/>
              <a:gd name="T7" fmla="*/ 22 h 22"/>
            </a:gdLst>
            <a:ahLst/>
            <a:cxnLst>
              <a:cxn ang="0">
                <a:pos x="T0" y="T1"/>
              </a:cxn>
              <a:cxn ang="0">
                <a:pos x="T2" y="T3"/>
              </a:cxn>
              <a:cxn ang="0">
                <a:pos x="T4" y="T5"/>
              </a:cxn>
              <a:cxn ang="0">
                <a:pos x="T6" y="T7"/>
              </a:cxn>
            </a:cxnLst>
            <a:rect l="0" t="0" r="r" b="b"/>
            <a:pathLst>
              <a:path w="13" h="22">
                <a:moveTo>
                  <a:pt x="1" y="22"/>
                </a:moveTo>
                <a:cubicBezTo>
                  <a:pt x="0" y="22"/>
                  <a:pt x="0" y="21"/>
                  <a:pt x="0" y="21"/>
                </a:cubicBezTo>
                <a:cubicBezTo>
                  <a:pt x="3" y="13"/>
                  <a:pt x="8" y="7"/>
                  <a:pt x="13" y="0"/>
                </a:cubicBezTo>
                <a:cubicBezTo>
                  <a:pt x="8" y="7"/>
                  <a:pt x="4" y="15"/>
                  <a:pt x="1" y="22"/>
                </a:cubicBezTo>
                <a:close/>
              </a:path>
            </a:pathLst>
          </a:custGeom>
          <a:solidFill>
            <a:srgbClr val="74C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nvGrpSpPr>
          <p:cNvPr id="18" name="Группа 470">
            <a:extLst>
              <a:ext uri="{FF2B5EF4-FFF2-40B4-BE49-F238E27FC236}">
                <a16:creationId xmlns:a16="http://schemas.microsoft.com/office/drawing/2014/main" id="{680C6FCD-8F37-49BD-8719-9FB015FC0E2C}"/>
              </a:ext>
            </a:extLst>
          </p:cNvPr>
          <p:cNvGrpSpPr/>
          <p:nvPr/>
        </p:nvGrpSpPr>
        <p:grpSpPr>
          <a:xfrm>
            <a:off x="2322513" y="3773488"/>
            <a:ext cx="2035175" cy="1889125"/>
            <a:chOff x="2454276" y="3773488"/>
            <a:chExt cx="2035175" cy="1889125"/>
          </a:xfrm>
          <a:solidFill>
            <a:schemeClr val="accent1"/>
          </a:solidFill>
        </p:grpSpPr>
        <p:sp>
          <p:nvSpPr>
            <p:cNvPr id="19" name="Freeform 333">
              <a:extLst>
                <a:ext uri="{FF2B5EF4-FFF2-40B4-BE49-F238E27FC236}">
                  <a16:creationId xmlns:a16="http://schemas.microsoft.com/office/drawing/2014/main" id="{681A88D0-D4FC-422B-AE2E-E3CD9547E037}"/>
                </a:ext>
              </a:extLst>
            </p:cNvPr>
            <p:cNvSpPr>
              <a:spLocks/>
            </p:cNvSpPr>
            <p:nvPr/>
          </p:nvSpPr>
          <p:spPr bwMode="auto">
            <a:xfrm>
              <a:off x="2454276" y="3773488"/>
              <a:ext cx="2035175" cy="1295400"/>
            </a:xfrm>
            <a:custGeom>
              <a:avLst/>
              <a:gdLst>
                <a:gd name="T0" fmla="*/ 41 w 542"/>
                <a:gd name="T1" fmla="*/ 163 h 345"/>
                <a:gd name="T2" fmla="*/ 27 w 542"/>
                <a:gd name="T3" fmla="*/ 127 h 345"/>
                <a:gd name="T4" fmla="*/ 105 w 542"/>
                <a:gd name="T5" fmla="*/ 23 h 345"/>
                <a:gd name="T6" fmla="*/ 197 w 542"/>
                <a:gd name="T7" fmla="*/ 68 h 345"/>
                <a:gd name="T8" fmla="*/ 273 w 542"/>
                <a:gd name="T9" fmla="*/ 8 h 345"/>
                <a:gd name="T10" fmla="*/ 382 w 542"/>
                <a:gd name="T11" fmla="*/ 90 h 345"/>
                <a:gd name="T12" fmla="*/ 383 w 542"/>
                <a:gd name="T13" fmla="*/ 104 h 345"/>
                <a:gd name="T14" fmla="*/ 421 w 542"/>
                <a:gd name="T15" fmla="*/ 90 h 345"/>
                <a:gd name="T16" fmla="*/ 534 w 542"/>
                <a:gd name="T17" fmla="*/ 176 h 345"/>
                <a:gd name="T18" fmla="*/ 449 w 542"/>
                <a:gd name="T19" fmla="*/ 289 h 345"/>
                <a:gd name="T20" fmla="*/ 387 w 542"/>
                <a:gd name="T21" fmla="*/ 278 h 345"/>
                <a:gd name="T22" fmla="*/ 277 w 542"/>
                <a:gd name="T23" fmla="*/ 339 h 345"/>
                <a:gd name="T24" fmla="*/ 153 w 542"/>
                <a:gd name="T25" fmla="*/ 308 h 345"/>
                <a:gd name="T26" fmla="*/ 108 w 542"/>
                <a:gd name="T27" fmla="*/ 327 h 345"/>
                <a:gd name="T28" fmla="*/ 5 w 542"/>
                <a:gd name="T29" fmla="*/ 249 h 345"/>
                <a:gd name="T30" fmla="*/ 41 w 542"/>
                <a:gd name="T31" fmla="*/ 16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2" h="345">
                  <a:moveTo>
                    <a:pt x="41" y="163"/>
                  </a:moveTo>
                  <a:cubicBezTo>
                    <a:pt x="34" y="153"/>
                    <a:pt x="29" y="140"/>
                    <a:pt x="27" y="127"/>
                  </a:cubicBezTo>
                  <a:cubicBezTo>
                    <a:pt x="20" y="77"/>
                    <a:pt x="55" y="30"/>
                    <a:pt x="105" y="23"/>
                  </a:cubicBezTo>
                  <a:cubicBezTo>
                    <a:pt x="143" y="18"/>
                    <a:pt x="179" y="37"/>
                    <a:pt x="197" y="68"/>
                  </a:cubicBezTo>
                  <a:cubicBezTo>
                    <a:pt x="209" y="37"/>
                    <a:pt x="238" y="13"/>
                    <a:pt x="273" y="8"/>
                  </a:cubicBezTo>
                  <a:cubicBezTo>
                    <a:pt x="326" y="0"/>
                    <a:pt x="374" y="37"/>
                    <a:pt x="382" y="90"/>
                  </a:cubicBezTo>
                  <a:cubicBezTo>
                    <a:pt x="382" y="94"/>
                    <a:pt x="383" y="99"/>
                    <a:pt x="383" y="104"/>
                  </a:cubicBezTo>
                  <a:cubicBezTo>
                    <a:pt x="394" y="97"/>
                    <a:pt x="407" y="92"/>
                    <a:pt x="421" y="90"/>
                  </a:cubicBezTo>
                  <a:cubicBezTo>
                    <a:pt x="476" y="83"/>
                    <a:pt x="527" y="121"/>
                    <a:pt x="534" y="176"/>
                  </a:cubicBezTo>
                  <a:cubicBezTo>
                    <a:pt x="542" y="230"/>
                    <a:pt x="504" y="281"/>
                    <a:pt x="449" y="289"/>
                  </a:cubicBezTo>
                  <a:cubicBezTo>
                    <a:pt x="427" y="292"/>
                    <a:pt x="406" y="287"/>
                    <a:pt x="387" y="278"/>
                  </a:cubicBezTo>
                  <a:cubicBezTo>
                    <a:pt x="363" y="309"/>
                    <a:pt x="324" y="332"/>
                    <a:pt x="277" y="339"/>
                  </a:cubicBezTo>
                  <a:cubicBezTo>
                    <a:pt x="230" y="345"/>
                    <a:pt x="185" y="333"/>
                    <a:pt x="153" y="308"/>
                  </a:cubicBezTo>
                  <a:cubicBezTo>
                    <a:pt x="140" y="318"/>
                    <a:pt x="125" y="325"/>
                    <a:pt x="108" y="327"/>
                  </a:cubicBezTo>
                  <a:cubicBezTo>
                    <a:pt x="58" y="334"/>
                    <a:pt x="12" y="300"/>
                    <a:pt x="5" y="249"/>
                  </a:cubicBezTo>
                  <a:cubicBezTo>
                    <a:pt x="0" y="215"/>
                    <a:pt x="15" y="183"/>
                    <a:pt x="41"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0" name="Oval 335">
              <a:extLst>
                <a:ext uri="{FF2B5EF4-FFF2-40B4-BE49-F238E27FC236}">
                  <a16:creationId xmlns:a16="http://schemas.microsoft.com/office/drawing/2014/main" id="{4BBB7A76-9714-4320-B920-A3535A2202C5}"/>
                </a:ext>
              </a:extLst>
            </p:cNvPr>
            <p:cNvSpPr>
              <a:spLocks noChangeArrowheads="1"/>
            </p:cNvSpPr>
            <p:nvPr/>
          </p:nvSpPr>
          <p:spPr bwMode="auto">
            <a:xfrm>
              <a:off x="3667126" y="5181600"/>
              <a:ext cx="303213" cy="304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1" name="Oval 336">
              <a:extLst>
                <a:ext uri="{FF2B5EF4-FFF2-40B4-BE49-F238E27FC236}">
                  <a16:creationId xmlns:a16="http://schemas.microsoft.com/office/drawing/2014/main" id="{2D549940-0180-4017-B06A-618CE79D643B}"/>
                </a:ext>
              </a:extLst>
            </p:cNvPr>
            <p:cNvSpPr>
              <a:spLocks noChangeArrowheads="1"/>
            </p:cNvSpPr>
            <p:nvPr/>
          </p:nvSpPr>
          <p:spPr bwMode="auto">
            <a:xfrm>
              <a:off x="4094163" y="5519738"/>
              <a:ext cx="142875" cy="142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grpSp>
        <p:nvGrpSpPr>
          <p:cNvPr id="22" name="Группа 474">
            <a:extLst>
              <a:ext uri="{FF2B5EF4-FFF2-40B4-BE49-F238E27FC236}">
                <a16:creationId xmlns:a16="http://schemas.microsoft.com/office/drawing/2014/main" id="{31FC9AB1-C888-4143-85EF-24ED8DDDF700}"/>
              </a:ext>
            </a:extLst>
          </p:cNvPr>
          <p:cNvGrpSpPr/>
          <p:nvPr/>
        </p:nvGrpSpPr>
        <p:grpSpPr>
          <a:xfrm>
            <a:off x="4462463" y="3513138"/>
            <a:ext cx="2774950" cy="3344862"/>
            <a:chOff x="4594226" y="3513138"/>
            <a:chExt cx="2774950" cy="3344862"/>
          </a:xfrm>
        </p:grpSpPr>
        <p:sp>
          <p:nvSpPr>
            <p:cNvPr id="23" name="Freeform 408">
              <a:extLst>
                <a:ext uri="{FF2B5EF4-FFF2-40B4-BE49-F238E27FC236}">
                  <a16:creationId xmlns:a16="http://schemas.microsoft.com/office/drawing/2014/main" id="{A4E8137B-00D0-40CD-9E72-DE6CBFEE9DF4}"/>
                </a:ext>
              </a:extLst>
            </p:cNvPr>
            <p:cNvSpPr>
              <a:spLocks/>
            </p:cNvSpPr>
            <p:nvPr/>
          </p:nvSpPr>
          <p:spPr bwMode="auto">
            <a:xfrm>
              <a:off x="4897438" y="3513138"/>
              <a:ext cx="2392363" cy="841375"/>
            </a:xfrm>
            <a:custGeom>
              <a:avLst/>
              <a:gdLst>
                <a:gd name="T0" fmla="*/ 637 w 637"/>
                <a:gd name="T1" fmla="*/ 224 h 224"/>
                <a:gd name="T2" fmla="*/ 388 w 637"/>
                <a:gd name="T3" fmla="*/ 22 h 224"/>
                <a:gd name="T4" fmla="*/ 35 w 637"/>
                <a:gd name="T5" fmla="*/ 142 h 224"/>
                <a:gd name="T6" fmla="*/ 0 w 637"/>
                <a:gd name="T7" fmla="*/ 224 h 224"/>
                <a:gd name="T8" fmla="*/ 637 w 637"/>
                <a:gd name="T9" fmla="*/ 224 h 224"/>
              </a:gdLst>
              <a:ahLst/>
              <a:cxnLst>
                <a:cxn ang="0">
                  <a:pos x="T0" y="T1"/>
                </a:cxn>
                <a:cxn ang="0">
                  <a:pos x="T2" y="T3"/>
                </a:cxn>
                <a:cxn ang="0">
                  <a:pos x="T4" y="T5"/>
                </a:cxn>
                <a:cxn ang="0">
                  <a:pos x="T6" y="T7"/>
                </a:cxn>
                <a:cxn ang="0">
                  <a:pos x="T8" y="T9"/>
                </a:cxn>
              </a:cxnLst>
              <a:rect l="0" t="0" r="r" b="b"/>
              <a:pathLst>
                <a:path w="637" h="224">
                  <a:moveTo>
                    <a:pt x="637" y="224"/>
                  </a:moveTo>
                  <a:cubicBezTo>
                    <a:pt x="599" y="133"/>
                    <a:pt x="512" y="37"/>
                    <a:pt x="388" y="22"/>
                  </a:cubicBezTo>
                  <a:cubicBezTo>
                    <a:pt x="218" y="0"/>
                    <a:pt x="91" y="37"/>
                    <a:pt x="35" y="142"/>
                  </a:cubicBezTo>
                  <a:cubicBezTo>
                    <a:pt x="20" y="171"/>
                    <a:pt x="9" y="199"/>
                    <a:pt x="0" y="224"/>
                  </a:cubicBezTo>
                  <a:lnTo>
                    <a:pt x="637" y="22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4" name="Freeform 409">
              <a:extLst>
                <a:ext uri="{FF2B5EF4-FFF2-40B4-BE49-F238E27FC236}">
                  <a16:creationId xmlns:a16="http://schemas.microsoft.com/office/drawing/2014/main" id="{326FC335-A67B-41F7-9867-76890E348C85}"/>
                </a:ext>
              </a:extLst>
            </p:cNvPr>
            <p:cNvSpPr>
              <a:spLocks/>
            </p:cNvSpPr>
            <p:nvPr/>
          </p:nvSpPr>
          <p:spPr bwMode="auto">
            <a:xfrm>
              <a:off x="4811713" y="4430713"/>
              <a:ext cx="2557463" cy="747712"/>
            </a:xfrm>
            <a:custGeom>
              <a:avLst/>
              <a:gdLst>
                <a:gd name="T0" fmla="*/ 3 w 681"/>
                <a:gd name="T1" fmla="*/ 112 h 199"/>
                <a:gd name="T2" fmla="*/ 33 w 681"/>
                <a:gd name="T3" fmla="*/ 159 h 199"/>
                <a:gd name="T4" fmla="*/ 21 w 681"/>
                <a:gd name="T5" fmla="*/ 199 h 199"/>
                <a:gd name="T6" fmla="*/ 662 w 681"/>
                <a:gd name="T7" fmla="*/ 199 h 199"/>
                <a:gd name="T8" fmla="*/ 681 w 681"/>
                <a:gd name="T9" fmla="*/ 73 h 199"/>
                <a:gd name="T10" fmla="*/ 668 w 681"/>
                <a:gd name="T11" fmla="*/ 0 h 199"/>
                <a:gd name="T12" fmla="*/ 17 w 681"/>
                <a:gd name="T13" fmla="*/ 0 h 199"/>
                <a:gd name="T14" fmla="*/ 3 w 681"/>
                <a:gd name="T15" fmla="*/ 112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1" h="199">
                  <a:moveTo>
                    <a:pt x="3" y="112"/>
                  </a:moveTo>
                  <a:cubicBezTo>
                    <a:pt x="11" y="137"/>
                    <a:pt x="32" y="145"/>
                    <a:pt x="33" y="159"/>
                  </a:cubicBezTo>
                  <a:cubicBezTo>
                    <a:pt x="34" y="170"/>
                    <a:pt x="29" y="184"/>
                    <a:pt x="21" y="199"/>
                  </a:cubicBezTo>
                  <a:cubicBezTo>
                    <a:pt x="662" y="199"/>
                    <a:pt x="662" y="199"/>
                    <a:pt x="662" y="199"/>
                  </a:cubicBezTo>
                  <a:cubicBezTo>
                    <a:pt x="674" y="162"/>
                    <a:pt x="681" y="121"/>
                    <a:pt x="681" y="73"/>
                  </a:cubicBezTo>
                  <a:cubicBezTo>
                    <a:pt x="681" y="51"/>
                    <a:pt x="677" y="26"/>
                    <a:pt x="668" y="0"/>
                  </a:cubicBezTo>
                  <a:cubicBezTo>
                    <a:pt x="17" y="0"/>
                    <a:pt x="17" y="0"/>
                    <a:pt x="17" y="0"/>
                  </a:cubicBezTo>
                  <a:cubicBezTo>
                    <a:pt x="1" y="58"/>
                    <a:pt x="0" y="101"/>
                    <a:pt x="3" y="11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5" name="Freeform 410">
              <a:extLst>
                <a:ext uri="{FF2B5EF4-FFF2-40B4-BE49-F238E27FC236}">
                  <a16:creationId xmlns:a16="http://schemas.microsoft.com/office/drawing/2014/main" id="{4A62BBB1-4F1F-4E6B-95FA-2975866712AE}"/>
                </a:ext>
              </a:extLst>
            </p:cNvPr>
            <p:cNvSpPr>
              <a:spLocks/>
            </p:cNvSpPr>
            <p:nvPr/>
          </p:nvSpPr>
          <p:spPr bwMode="auto">
            <a:xfrm>
              <a:off x="4594226" y="5253038"/>
              <a:ext cx="2676525" cy="744537"/>
            </a:xfrm>
            <a:custGeom>
              <a:avLst/>
              <a:gdLst>
                <a:gd name="T0" fmla="*/ 713 w 713"/>
                <a:gd name="T1" fmla="*/ 0 h 198"/>
                <a:gd name="T2" fmla="*/ 66 w 713"/>
                <a:gd name="T3" fmla="*/ 0 h 198"/>
                <a:gd name="T4" fmla="*/ 3 w 713"/>
                <a:gd name="T5" fmla="*/ 95 h 198"/>
                <a:gd name="T6" fmla="*/ 67 w 713"/>
                <a:gd name="T7" fmla="*/ 127 h 198"/>
                <a:gd name="T8" fmla="*/ 62 w 713"/>
                <a:gd name="T9" fmla="*/ 171 h 198"/>
                <a:gd name="T10" fmla="*/ 61 w 713"/>
                <a:gd name="T11" fmla="*/ 198 h 198"/>
                <a:gd name="T12" fmla="*/ 600 w 713"/>
                <a:gd name="T13" fmla="*/ 198 h 198"/>
                <a:gd name="T14" fmla="*/ 713 w 713"/>
                <a:gd name="T15" fmla="*/ 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3" h="198">
                  <a:moveTo>
                    <a:pt x="713" y="0"/>
                  </a:moveTo>
                  <a:cubicBezTo>
                    <a:pt x="66" y="0"/>
                    <a:pt x="66" y="0"/>
                    <a:pt x="66" y="0"/>
                  </a:cubicBezTo>
                  <a:cubicBezTo>
                    <a:pt x="39" y="40"/>
                    <a:pt x="0" y="81"/>
                    <a:pt x="3" y="95"/>
                  </a:cubicBezTo>
                  <a:cubicBezTo>
                    <a:pt x="9" y="116"/>
                    <a:pt x="67" y="127"/>
                    <a:pt x="67" y="127"/>
                  </a:cubicBezTo>
                  <a:cubicBezTo>
                    <a:pt x="67" y="127"/>
                    <a:pt x="78" y="145"/>
                    <a:pt x="62" y="171"/>
                  </a:cubicBezTo>
                  <a:cubicBezTo>
                    <a:pt x="54" y="185"/>
                    <a:pt x="56" y="193"/>
                    <a:pt x="61" y="198"/>
                  </a:cubicBezTo>
                  <a:cubicBezTo>
                    <a:pt x="600" y="198"/>
                    <a:pt x="600" y="198"/>
                    <a:pt x="600" y="198"/>
                  </a:cubicBezTo>
                  <a:cubicBezTo>
                    <a:pt x="619" y="150"/>
                    <a:pt x="678" y="91"/>
                    <a:pt x="71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26" name="Freeform 411">
              <a:extLst>
                <a:ext uri="{FF2B5EF4-FFF2-40B4-BE49-F238E27FC236}">
                  <a16:creationId xmlns:a16="http://schemas.microsoft.com/office/drawing/2014/main" id="{3B802B47-B9E9-47D2-92D7-03B34A629388}"/>
                </a:ext>
              </a:extLst>
            </p:cNvPr>
            <p:cNvSpPr>
              <a:spLocks/>
            </p:cNvSpPr>
            <p:nvPr/>
          </p:nvSpPr>
          <p:spPr bwMode="auto">
            <a:xfrm>
              <a:off x="4852988" y="6072188"/>
              <a:ext cx="2492375" cy="785812"/>
            </a:xfrm>
            <a:custGeom>
              <a:avLst/>
              <a:gdLst>
                <a:gd name="T0" fmla="*/ 524 w 664"/>
                <a:gd name="T1" fmla="*/ 9 h 209"/>
                <a:gd name="T2" fmla="*/ 525 w 664"/>
                <a:gd name="T3" fmla="*/ 0 h 209"/>
                <a:gd name="T4" fmla="*/ 1 w 664"/>
                <a:gd name="T5" fmla="*/ 0 h 209"/>
                <a:gd name="T6" fmla="*/ 22 w 664"/>
                <a:gd name="T7" fmla="*/ 27 h 209"/>
                <a:gd name="T8" fmla="*/ 17 w 664"/>
                <a:gd name="T9" fmla="*/ 95 h 209"/>
                <a:gd name="T10" fmla="*/ 100 w 664"/>
                <a:gd name="T11" fmla="*/ 135 h 209"/>
                <a:gd name="T12" fmla="*/ 196 w 664"/>
                <a:gd name="T13" fmla="*/ 136 h 209"/>
                <a:gd name="T14" fmla="*/ 183 w 664"/>
                <a:gd name="T15" fmla="*/ 209 h 209"/>
                <a:gd name="T16" fmla="*/ 664 w 664"/>
                <a:gd name="T17" fmla="*/ 209 h 209"/>
                <a:gd name="T18" fmla="*/ 524 w 664"/>
                <a:gd name="T19" fmla="*/ 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4" h="209">
                  <a:moveTo>
                    <a:pt x="524" y="9"/>
                  </a:moveTo>
                  <a:cubicBezTo>
                    <a:pt x="524" y="6"/>
                    <a:pt x="524" y="3"/>
                    <a:pt x="525" y="0"/>
                  </a:cubicBezTo>
                  <a:cubicBezTo>
                    <a:pt x="1" y="0"/>
                    <a:pt x="1" y="0"/>
                    <a:pt x="1" y="0"/>
                  </a:cubicBezTo>
                  <a:cubicBezTo>
                    <a:pt x="0" y="6"/>
                    <a:pt x="6" y="15"/>
                    <a:pt x="22" y="27"/>
                  </a:cubicBezTo>
                  <a:cubicBezTo>
                    <a:pt x="33" y="36"/>
                    <a:pt x="9" y="75"/>
                    <a:pt x="17" y="95"/>
                  </a:cubicBezTo>
                  <a:cubicBezTo>
                    <a:pt x="33" y="137"/>
                    <a:pt x="59" y="140"/>
                    <a:pt x="100" y="135"/>
                  </a:cubicBezTo>
                  <a:cubicBezTo>
                    <a:pt x="141" y="130"/>
                    <a:pt x="183" y="129"/>
                    <a:pt x="196" y="136"/>
                  </a:cubicBezTo>
                  <a:cubicBezTo>
                    <a:pt x="222" y="187"/>
                    <a:pt x="207" y="194"/>
                    <a:pt x="183" y="209"/>
                  </a:cubicBezTo>
                  <a:cubicBezTo>
                    <a:pt x="664" y="209"/>
                    <a:pt x="664" y="209"/>
                    <a:pt x="664" y="209"/>
                  </a:cubicBezTo>
                  <a:cubicBezTo>
                    <a:pt x="633" y="159"/>
                    <a:pt x="521" y="120"/>
                    <a:pt x="524"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sp>
        <p:nvSpPr>
          <p:cNvPr id="27" name="Rectangle 432">
            <a:extLst>
              <a:ext uri="{FF2B5EF4-FFF2-40B4-BE49-F238E27FC236}">
                <a16:creationId xmlns:a16="http://schemas.microsoft.com/office/drawing/2014/main" id="{8D8D5F29-63EA-4B1F-BD1B-F8CCF770A6D6}"/>
              </a:ext>
            </a:extLst>
          </p:cNvPr>
          <p:cNvSpPr>
            <a:spLocks noChangeArrowheads="1"/>
          </p:cNvSpPr>
          <p:nvPr/>
        </p:nvSpPr>
        <p:spPr bwMode="auto">
          <a:xfrm>
            <a:off x="9963906" y="3599418"/>
            <a:ext cx="15757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ru-RU" sz="2400" b="1" i="0" u="none" strike="noStrike" cap="none" normalizeH="0" baseline="0" dirty="0" smtClean="0">
                <a:ln>
                  <a:noFill/>
                </a:ln>
                <a:solidFill>
                  <a:schemeClr val="accent4"/>
                </a:solidFill>
                <a:effectLst/>
              </a:rPr>
              <a:t>Individual</a:t>
            </a:r>
            <a:r>
              <a:rPr kumimoji="0" lang="en-GB" altLang="ru-RU" sz="2400" b="1" i="0" u="none" strike="noStrike" cap="none" normalizeH="0" dirty="0" smtClean="0">
                <a:ln>
                  <a:noFill/>
                </a:ln>
                <a:solidFill>
                  <a:schemeClr val="accent4"/>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ru-RU" sz="2400" b="1" i="0" u="none" strike="noStrike" cap="none" normalizeH="0" dirty="0" smtClean="0">
                <a:ln>
                  <a:noFill/>
                </a:ln>
                <a:solidFill>
                  <a:schemeClr val="accent4"/>
                </a:solidFill>
                <a:effectLst/>
              </a:rPr>
              <a:t>assistance</a:t>
            </a:r>
            <a:endParaRPr kumimoji="0" lang="ru-RU" altLang="ru-RU" sz="2400" b="0" i="0" u="none" strike="noStrike" cap="none" normalizeH="0" baseline="0" dirty="0">
              <a:ln>
                <a:noFill/>
              </a:ln>
              <a:solidFill>
                <a:schemeClr val="accent4"/>
              </a:solidFill>
              <a:effectLst/>
            </a:endParaRPr>
          </a:p>
        </p:txBody>
      </p:sp>
      <p:sp>
        <p:nvSpPr>
          <p:cNvPr id="28" name="Rectangle 433">
            <a:extLst>
              <a:ext uri="{FF2B5EF4-FFF2-40B4-BE49-F238E27FC236}">
                <a16:creationId xmlns:a16="http://schemas.microsoft.com/office/drawing/2014/main" id="{B3487C82-836B-40D2-BE44-90291FC38D04}"/>
              </a:ext>
            </a:extLst>
          </p:cNvPr>
          <p:cNvSpPr>
            <a:spLocks noChangeArrowheads="1"/>
          </p:cNvSpPr>
          <p:nvPr/>
        </p:nvSpPr>
        <p:spPr bwMode="auto">
          <a:xfrm>
            <a:off x="8663603" y="1630955"/>
            <a:ext cx="3114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ru-RU" sz="2400" b="1" dirty="0" smtClean="0">
                <a:solidFill>
                  <a:schemeClr val="accent5"/>
                </a:solidFill>
              </a:rPr>
              <a:t>Collective</a:t>
            </a:r>
            <a:r>
              <a:rPr kumimoji="0" lang="en-GB" altLang="ru-RU" sz="2400" b="1" i="0" u="none" strike="noStrike" cap="none" normalizeH="0" baseline="0" dirty="0" smtClean="0">
                <a:ln>
                  <a:noFill/>
                </a:ln>
                <a:solidFill>
                  <a:schemeClr val="accent5"/>
                </a:solidFill>
                <a:effectLst/>
              </a:rPr>
              <a:t> assistance</a:t>
            </a:r>
            <a:endParaRPr kumimoji="0" lang="ru-RU" altLang="ru-RU" sz="2400" b="0" i="0" u="none" strike="noStrike" cap="none" normalizeH="0" baseline="0" dirty="0">
              <a:ln>
                <a:noFill/>
              </a:ln>
              <a:solidFill>
                <a:schemeClr val="accent5"/>
              </a:solidFill>
              <a:effectLst/>
            </a:endParaRPr>
          </a:p>
        </p:txBody>
      </p:sp>
      <p:sp>
        <p:nvSpPr>
          <p:cNvPr id="29" name="Rectangle 435">
            <a:extLst>
              <a:ext uri="{FF2B5EF4-FFF2-40B4-BE49-F238E27FC236}">
                <a16:creationId xmlns:a16="http://schemas.microsoft.com/office/drawing/2014/main" id="{929840EE-B132-4F85-80B4-BA241F13765B}"/>
              </a:ext>
            </a:extLst>
          </p:cNvPr>
          <p:cNvSpPr>
            <a:spLocks noChangeArrowheads="1"/>
          </p:cNvSpPr>
          <p:nvPr/>
        </p:nvSpPr>
        <p:spPr bwMode="auto">
          <a:xfrm>
            <a:off x="480231" y="3530900"/>
            <a:ext cx="18331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ru-RU" sz="2400" b="1" i="0" u="none" strike="noStrike" cap="none" normalizeH="0" dirty="0" smtClean="0">
                <a:ln>
                  <a:noFill/>
                </a:ln>
                <a:solidFill>
                  <a:schemeClr val="accent1"/>
                </a:solidFill>
                <a:effectLst/>
              </a:rPr>
              <a:t>Provision of guidance</a:t>
            </a:r>
            <a:endParaRPr kumimoji="0" lang="ru-RU" altLang="ru-RU" sz="2400" b="0" i="0" u="none" strike="noStrike" cap="none" normalizeH="0" dirty="0">
              <a:ln>
                <a:noFill/>
              </a:ln>
              <a:solidFill>
                <a:schemeClr val="accent1"/>
              </a:solidFill>
              <a:effectLst/>
            </a:endParaRPr>
          </a:p>
        </p:txBody>
      </p:sp>
      <p:sp>
        <p:nvSpPr>
          <p:cNvPr id="30" name="TextBox 29">
            <a:extLst>
              <a:ext uri="{FF2B5EF4-FFF2-40B4-BE49-F238E27FC236}">
                <a16:creationId xmlns:a16="http://schemas.microsoft.com/office/drawing/2014/main" id="{D5A848FA-1297-40C4-9C43-F33A337F695C}"/>
              </a:ext>
            </a:extLst>
          </p:cNvPr>
          <p:cNvSpPr txBox="1"/>
          <p:nvPr/>
        </p:nvSpPr>
        <p:spPr>
          <a:xfrm>
            <a:off x="8579152" y="2047418"/>
            <a:ext cx="2695649" cy="523220"/>
          </a:xfrm>
          <a:prstGeom prst="rect">
            <a:avLst/>
          </a:prstGeom>
          <a:noFill/>
        </p:spPr>
        <p:txBody>
          <a:bodyPr wrap="square" rtlCol="0">
            <a:spAutoFit/>
          </a:bodyPr>
          <a:lstStyle/>
          <a:p>
            <a:r>
              <a:rPr lang="en-US" sz="1400" dirty="0" smtClean="0">
                <a:latin typeface="Arial" panose="020B0604020202020204" pitchFamily="34" charset="0"/>
                <a:ea typeface="Open Sans" panose="020B0606030504020204" pitchFamily="34" charset="0"/>
                <a:cs typeface="Open Sans" panose="020B0606030504020204" pitchFamily="34" charset="0"/>
              </a:rPr>
              <a:t>Facilitate training sessions on the rights of EEA nationals</a:t>
            </a:r>
          </a:p>
        </p:txBody>
      </p:sp>
      <p:sp>
        <p:nvSpPr>
          <p:cNvPr id="31" name="TextBox 30">
            <a:extLst>
              <a:ext uri="{FF2B5EF4-FFF2-40B4-BE49-F238E27FC236}">
                <a16:creationId xmlns:a16="http://schemas.microsoft.com/office/drawing/2014/main" id="{1B4A40ED-0A0C-44E4-A889-18E9152CFEFC}"/>
              </a:ext>
            </a:extLst>
          </p:cNvPr>
          <p:cNvSpPr txBox="1"/>
          <p:nvPr/>
        </p:nvSpPr>
        <p:spPr>
          <a:xfrm>
            <a:off x="318478" y="1958079"/>
            <a:ext cx="2695649" cy="738664"/>
          </a:xfrm>
          <a:prstGeom prst="rect">
            <a:avLst/>
          </a:prstGeom>
          <a:noFill/>
        </p:spPr>
        <p:txBody>
          <a:bodyPr wrap="square" rtlCol="0">
            <a:spAutoFit/>
          </a:bodyPr>
          <a:lstStyle/>
          <a:p>
            <a:r>
              <a:rPr lang="en-US" sz="1400" dirty="0" smtClean="0">
                <a:latin typeface="Arial" panose="020B0604020202020204" pitchFamily="34" charset="0"/>
                <a:ea typeface="Open Sans" panose="020B0606030504020204" pitchFamily="34" charset="0"/>
                <a:cs typeface="Open Sans" panose="020B0606030504020204" pitchFamily="34" charset="0"/>
              </a:rPr>
              <a:t>Sign-post &amp; issue communications/posters outlining the impact of Brexit</a:t>
            </a:r>
            <a:endParaRPr lang="ru-RU" sz="1400" dirty="0">
              <a:latin typeface="Arial" panose="020B0604020202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327A6B32-BDD1-46BC-AD7B-AC338A9A89BD}"/>
              </a:ext>
            </a:extLst>
          </p:cNvPr>
          <p:cNvSpPr txBox="1"/>
          <p:nvPr/>
        </p:nvSpPr>
        <p:spPr>
          <a:xfrm>
            <a:off x="440139" y="4373946"/>
            <a:ext cx="2035175" cy="738664"/>
          </a:xfrm>
          <a:prstGeom prst="rect">
            <a:avLst/>
          </a:prstGeom>
          <a:noFill/>
        </p:spPr>
        <p:txBody>
          <a:bodyPr wrap="square" rtlCol="0">
            <a:spAutoFit/>
          </a:bodyPr>
          <a:lstStyle/>
          <a:p>
            <a:r>
              <a:rPr lang="en-US" sz="1400" dirty="0" smtClean="0">
                <a:latin typeface="Arial" panose="020B0604020202020204" pitchFamily="34" charset="0"/>
                <a:ea typeface="Open Sans" panose="020B0606030504020204" pitchFamily="34" charset="0"/>
                <a:cs typeface="Open Sans" panose="020B0606030504020204" pitchFamily="34" charset="0"/>
              </a:rPr>
              <a:t>Simplify application guidelines</a:t>
            </a:r>
          </a:p>
          <a:p>
            <a:r>
              <a:rPr lang="en-US" sz="1400" dirty="0" smtClean="0">
                <a:latin typeface="Arial" panose="020B0604020202020204" pitchFamily="34" charset="0"/>
                <a:ea typeface="Open Sans" panose="020B0606030504020204" pitchFamily="34" charset="0"/>
                <a:cs typeface="Open Sans" panose="020B0606030504020204" pitchFamily="34" charset="0"/>
              </a:rPr>
              <a:t>Provide FAQs</a:t>
            </a:r>
          </a:p>
        </p:txBody>
      </p:sp>
      <p:sp>
        <p:nvSpPr>
          <p:cNvPr id="33" name="TextBox 32">
            <a:extLst>
              <a:ext uri="{FF2B5EF4-FFF2-40B4-BE49-F238E27FC236}">
                <a16:creationId xmlns:a16="http://schemas.microsoft.com/office/drawing/2014/main" id="{64E27114-1665-4FF3-8DD5-C76A056C0D26}"/>
              </a:ext>
            </a:extLst>
          </p:cNvPr>
          <p:cNvSpPr txBox="1"/>
          <p:nvPr/>
        </p:nvSpPr>
        <p:spPr>
          <a:xfrm>
            <a:off x="9963906" y="4446568"/>
            <a:ext cx="2035175" cy="954107"/>
          </a:xfrm>
          <a:prstGeom prst="rect">
            <a:avLst/>
          </a:prstGeom>
          <a:noFill/>
        </p:spPr>
        <p:txBody>
          <a:bodyPr wrap="square" rtlCol="0">
            <a:spAutoFit/>
          </a:bodyPr>
          <a:lstStyle/>
          <a:p>
            <a:r>
              <a:rPr lang="en-US" sz="1400" dirty="0" smtClean="0">
                <a:latin typeface="Arial" panose="020B0604020202020204" pitchFamily="34" charset="0"/>
                <a:ea typeface="Open Sans" panose="020B0606030504020204" pitchFamily="34" charset="0"/>
                <a:cs typeface="Open Sans" panose="020B0606030504020204" pitchFamily="34" charset="0"/>
              </a:rPr>
              <a:t>Direct assistance with applications for employees and their family members. </a:t>
            </a:r>
            <a:endParaRPr lang="ru-RU" sz="1400" dirty="0">
              <a:latin typeface="Arial" panose="020B0604020202020204" pitchFamily="34" charset="0"/>
              <a:ea typeface="Open Sans" panose="020B0606030504020204" pitchFamily="34" charset="0"/>
              <a:cs typeface="Open Sans" panose="020B0606030504020204" pitchFamily="34" charset="0"/>
            </a:endParaRPr>
          </a:p>
        </p:txBody>
      </p:sp>
      <p:grpSp>
        <p:nvGrpSpPr>
          <p:cNvPr id="49" name="Группа 639">
            <a:extLst>
              <a:ext uri="{FF2B5EF4-FFF2-40B4-BE49-F238E27FC236}">
                <a16:creationId xmlns:a16="http://schemas.microsoft.com/office/drawing/2014/main" id="{9F65D336-3ADA-489F-B0C5-2292794D983F}"/>
              </a:ext>
            </a:extLst>
          </p:cNvPr>
          <p:cNvGrpSpPr>
            <a:grpSpLocks/>
          </p:cNvGrpSpPr>
          <p:nvPr/>
        </p:nvGrpSpPr>
        <p:grpSpPr bwMode="auto">
          <a:xfrm>
            <a:off x="2840010" y="4270057"/>
            <a:ext cx="869935" cy="487790"/>
            <a:chOff x="5519738" y="4248151"/>
            <a:chExt cx="1058863" cy="593725"/>
          </a:xfrm>
        </p:grpSpPr>
        <p:sp>
          <p:nvSpPr>
            <p:cNvPr id="50" name="Freeform 523">
              <a:extLst>
                <a:ext uri="{FF2B5EF4-FFF2-40B4-BE49-F238E27FC236}">
                  <a16:creationId xmlns:a16="http://schemas.microsoft.com/office/drawing/2014/main" id="{0493CFB6-C3E1-4C63-B78B-BC20EB215C58}"/>
                </a:ext>
              </a:extLst>
            </p:cNvPr>
            <p:cNvSpPr>
              <a:spLocks/>
            </p:cNvSpPr>
            <p:nvPr/>
          </p:nvSpPr>
          <p:spPr bwMode="auto">
            <a:xfrm>
              <a:off x="5756276" y="4627563"/>
              <a:ext cx="107950" cy="112713"/>
            </a:xfrm>
            <a:custGeom>
              <a:avLst/>
              <a:gdLst>
                <a:gd name="T0" fmla="*/ 37224 w 29"/>
                <a:gd name="T1" fmla="*/ 112713 h 30"/>
                <a:gd name="T2" fmla="*/ 11167 w 29"/>
                <a:gd name="T3" fmla="*/ 101442 h 30"/>
                <a:gd name="T4" fmla="*/ 3722 w 29"/>
                <a:gd name="T5" fmla="*/ 82656 h 30"/>
                <a:gd name="T6" fmla="*/ 11167 w 29"/>
                <a:gd name="T7" fmla="*/ 60114 h 30"/>
                <a:gd name="T8" fmla="*/ 52114 w 29"/>
                <a:gd name="T9" fmla="*/ 11271 h 30"/>
                <a:gd name="T10" fmla="*/ 70726 w 29"/>
                <a:gd name="T11" fmla="*/ 3757 h 30"/>
                <a:gd name="T12" fmla="*/ 96783 w 29"/>
                <a:gd name="T13" fmla="*/ 11271 h 30"/>
                <a:gd name="T14" fmla="*/ 104228 w 29"/>
                <a:gd name="T15" fmla="*/ 33814 h 30"/>
                <a:gd name="T16" fmla="*/ 96783 w 29"/>
                <a:gd name="T17" fmla="*/ 56357 h 30"/>
                <a:gd name="T18" fmla="*/ 55836 w 29"/>
                <a:gd name="T19" fmla="*/ 101442 h 30"/>
                <a:gd name="T20" fmla="*/ 37224 w 29"/>
                <a:gd name="T21" fmla="*/ 112713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0">
                  <a:moveTo>
                    <a:pt x="10" y="30"/>
                  </a:moveTo>
                  <a:cubicBezTo>
                    <a:pt x="8" y="30"/>
                    <a:pt x="5" y="29"/>
                    <a:pt x="3" y="27"/>
                  </a:cubicBezTo>
                  <a:cubicBezTo>
                    <a:pt x="2" y="26"/>
                    <a:pt x="1" y="24"/>
                    <a:pt x="1" y="22"/>
                  </a:cubicBezTo>
                  <a:cubicBezTo>
                    <a:pt x="0" y="19"/>
                    <a:pt x="1" y="17"/>
                    <a:pt x="3" y="16"/>
                  </a:cubicBezTo>
                  <a:cubicBezTo>
                    <a:pt x="14" y="3"/>
                    <a:pt x="14" y="3"/>
                    <a:pt x="14" y="3"/>
                  </a:cubicBezTo>
                  <a:cubicBezTo>
                    <a:pt x="15" y="2"/>
                    <a:pt x="17" y="1"/>
                    <a:pt x="19" y="1"/>
                  </a:cubicBezTo>
                  <a:cubicBezTo>
                    <a:pt x="21" y="0"/>
                    <a:pt x="24" y="1"/>
                    <a:pt x="26" y="3"/>
                  </a:cubicBezTo>
                  <a:cubicBezTo>
                    <a:pt x="27" y="4"/>
                    <a:pt x="28" y="6"/>
                    <a:pt x="28" y="9"/>
                  </a:cubicBezTo>
                  <a:cubicBezTo>
                    <a:pt x="29" y="11"/>
                    <a:pt x="28" y="13"/>
                    <a:pt x="26" y="15"/>
                  </a:cubicBezTo>
                  <a:cubicBezTo>
                    <a:pt x="15" y="27"/>
                    <a:pt x="15" y="27"/>
                    <a:pt x="15" y="27"/>
                  </a:cubicBezTo>
                  <a:cubicBezTo>
                    <a:pt x="14" y="28"/>
                    <a:pt x="12" y="29"/>
                    <a:pt x="10" y="30"/>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dirty="0">
                <a:latin typeface="Arial" panose="020B0604020202020204" pitchFamily="34" charset="0"/>
              </a:endParaRPr>
            </a:p>
          </p:txBody>
        </p:sp>
        <p:sp>
          <p:nvSpPr>
            <p:cNvPr id="51" name="Freeform 524">
              <a:extLst>
                <a:ext uri="{FF2B5EF4-FFF2-40B4-BE49-F238E27FC236}">
                  <a16:creationId xmlns:a16="http://schemas.microsoft.com/office/drawing/2014/main" id="{0C4A4336-F087-4483-9245-02741F16C9E6}"/>
                </a:ext>
              </a:extLst>
            </p:cNvPr>
            <p:cNvSpPr>
              <a:spLocks/>
            </p:cNvSpPr>
            <p:nvPr/>
          </p:nvSpPr>
          <p:spPr bwMode="auto">
            <a:xfrm>
              <a:off x="6161088" y="4676776"/>
              <a:ext cx="142875" cy="66675"/>
            </a:xfrm>
            <a:custGeom>
              <a:avLst/>
              <a:gdLst>
                <a:gd name="T0" fmla="*/ 135355 w 38"/>
                <a:gd name="T1" fmla="*/ 0 h 18"/>
                <a:gd name="T2" fmla="*/ 142875 w 38"/>
                <a:gd name="T3" fmla="*/ 22225 h 18"/>
                <a:gd name="T4" fmla="*/ 127836 w 38"/>
                <a:gd name="T5" fmla="*/ 55563 h 18"/>
                <a:gd name="T6" fmla="*/ 97757 w 38"/>
                <a:gd name="T7" fmla="*/ 66675 h 18"/>
                <a:gd name="T8" fmla="*/ 0 w 38"/>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8">
                  <a:moveTo>
                    <a:pt x="36" y="0"/>
                  </a:moveTo>
                  <a:cubicBezTo>
                    <a:pt x="37" y="2"/>
                    <a:pt x="38" y="4"/>
                    <a:pt x="38" y="6"/>
                  </a:cubicBezTo>
                  <a:cubicBezTo>
                    <a:pt x="38" y="9"/>
                    <a:pt x="37" y="13"/>
                    <a:pt x="34" y="15"/>
                  </a:cubicBezTo>
                  <a:cubicBezTo>
                    <a:pt x="32" y="17"/>
                    <a:pt x="31" y="18"/>
                    <a:pt x="26" y="18"/>
                  </a:cubicBezTo>
                  <a:cubicBezTo>
                    <a:pt x="21" y="17"/>
                    <a:pt x="0" y="0"/>
                    <a:pt x="0"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dirty="0">
                <a:latin typeface="Arial" panose="020B0604020202020204" pitchFamily="34" charset="0"/>
              </a:endParaRPr>
            </a:p>
          </p:txBody>
        </p:sp>
        <p:sp>
          <p:nvSpPr>
            <p:cNvPr id="52" name="Freeform 525">
              <a:extLst>
                <a:ext uri="{FF2B5EF4-FFF2-40B4-BE49-F238E27FC236}">
                  <a16:creationId xmlns:a16="http://schemas.microsoft.com/office/drawing/2014/main" id="{98D35E5C-3BFB-4532-8B2D-C7DC7FD61BAE}"/>
                </a:ext>
              </a:extLst>
            </p:cNvPr>
            <p:cNvSpPr>
              <a:spLocks/>
            </p:cNvSpPr>
            <p:nvPr/>
          </p:nvSpPr>
          <p:spPr bwMode="auto">
            <a:xfrm>
              <a:off x="6102351" y="4718051"/>
              <a:ext cx="138113" cy="71438"/>
            </a:xfrm>
            <a:custGeom>
              <a:avLst/>
              <a:gdLst>
                <a:gd name="T0" fmla="*/ 134380 w 37"/>
                <a:gd name="T1" fmla="*/ 15040 h 19"/>
                <a:gd name="T2" fmla="*/ 138113 w 37"/>
                <a:gd name="T3" fmla="*/ 26319 h 19"/>
                <a:gd name="T4" fmla="*/ 123182 w 37"/>
                <a:gd name="T5" fmla="*/ 60158 h 19"/>
                <a:gd name="T6" fmla="*/ 93320 w 37"/>
                <a:gd name="T7" fmla="*/ 71438 h 19"/>
                <a:gd name="T8" fmla="*/ 63457 w 37"/>
                <a:gd name="T9" fmla="*/ 56398 h 19"/>
                <a:gd name="T10" fmla="*/ 0 w 3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19">
                  <a:moveTo>
                    <a:pt x="36" y="4"/>
                  </a:moveTo>
                  <a:cubicBezTo>
                    <a:pt x="36" y="5"/>
                    <a:pt x="37" y="6"/>
                    <a:pt x="37" y="7"/>
                  </a:cubicBezTo>
                  <a:cubicBezTo>
                    <a:pt x="37" y="11"/>
                    <a:pt x="35" y="14"/>
                    <a:pt x="33" y="16"/>
                  </a:cubicBezTo>
                  <a:cubicBezTo>
                    <a:pt x="31" y="18"/>
                    <a:pt x="28" y="19"/>
                    <a:pt x="25" y="19"/>
                  </a:cubicBezTo>
                  <a:cubicBezTo>
                    <a:pt x="22" y="19"/>
                    <a:pt x="19" y="17"/>
                    <a:pt x="17" y="15"/>
                  </a:cubicBezTo>
                  <a:cubicBezTo>
                    <a:pt x="0" y="0"/>
                    <a:pt x="0" y="0"/>
                    <a:pt x="0"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dirty="0">
                <a:latin typeface="Arial" panose="020B0604020202020204" pitchFamily="34" charset="0"/>
              </a:endParaRPr>
            </a:p>
          </p:txBody>
        </p:sp>
        <p:sp>
          <p:nvSpPr>
            <p:cNvPr id="53" name="Freeform 526">
              <a:extLst>
                <a:ext uri="{FF2B5EF4-FFF2-40B4-BE49-F238E27FC236}">
                  <a16:creationId xmlns:a16="http://schemas.microsoft.com/office/drawing/2014/main" id="{E5E99124-7200-4EC1-B94E-D1D3EB56C0A2}"/>
                </a:ext>
              </a:extLst>
            </p:cNvPr>
            <p:cNvSpPr>
              <a:spLocks/>
            </p:cNvSpPr>
            <p:nvPr/>
          </p:nvSpPr>
          <p:spPr bwMode="auto">
            <a:xfrm>
              <a:off x="6064251" y="4773613"/>
              <a:ext cx="104775" cy="57150"/>
            </a:xfrm>
            <a:custGeom>
              <a:avLst/>
              <a:gdLst>
                <a:gd name="T0" fmla="*/ 101033 w 28"/>
                <a:gd name="T1" fmla="*/ 0 h 15"/>
                <a:gd name="T2" fmla="*/ 104775 w 28"/>
                <a:gd name="T3" fmla="*/ 11430 h 15"/>
                <a:gd name="T4" fmla="*/ 89807 w 28"/>
                <a:gd name="T5" fmla="*/ 45720 h 15"/>
                <a:gd name="T6" fmla="*/ 59871 w 28"/>
                <a:gd name="T7" fmla="*/ 57150 h 15"/>
                <a:gd name="T8" fmla="*/ 29936 w 28"/>
                <a:gd name="T9" fmla="*/ 41910 h 15"/>
                <a:gd name="T10" fmla="*/ 0 w 28"/>
                <a:gd name="T11" fmla="*/ 1143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5">
                  <a:moveTo>
                    <a:pt x="27" y="0"/>
                  </a:moveTo>
                  <a:cubicBezTo>
                    <a:pt x="28" y="1"/>
                    <a:pt x="28" y="2"/>
                    <a:pt x="28" y="3"/>
                  </a:cubicBezTo>
                  <a:cubicBezTo>
                    <a:pt x="28" y="7"/>
                    <a:pt x="27" y="10"/>
                    <a:pt x="24" y="12"/>
                  </a:cubicBezTo>
                  <a:cubicBezTo>
                    <a:pt x="22" y="14"/>
                    <a:pt x="19" y="15"/>
                    <a:pt x="16" y="15"/>
                  </a:cubicBezTo>
                  <a:cubicBezTo>
                    <a:pt x="13" y="15"/>
                    <a:pt x="10" y="13"/>
                    <a:pt x="8" y="11"/>
                  </a:cubicBezTo>
                  <a:cubicBezTo>
                    <a:pt x="0" y="3"/>
                    <a:pt x="0" y="3"/>
                    <a:pt x="0" y="3"/>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dirty="0">
                <a:latin typeface="Arial" panose="020B0604020202020204" pitchFamily="34" charset="0"/>
              </a:endParaRPr>
            </a:p>
          </p:txBody>
        </p:sp>
        <p:sp>
          <p:nvSpPr>
            <p:cNvPr id="54" name="Freeform 527">
              <a:extLst>
                <a:ext uri="{FF2B5EF4-FFF2-40B4-BE49-F238E27FC236}">
                  <a16:creationId xmlns:a16="http://schemas.microsoft.com/office/drawing/2014/main" id="{4ECFAD88-0D4F-40C2-A959-6DBDAE7DFB3B}"/>
                </a:ext>
              </a:extLst>
            </p:cNvPr>
            <p:cNvSpPr>
              <a:spLocks/>
            </p:cNvSpPr>
            <p:nvPr/>
          </p:nvSpPr>
          <p:spPr bwMode="auto">
            <a:xfrm>
              <a:off x="5992813" y="4811713"/>
              <a:ext cx="96838" cy="22225"/>
            </a:xfrm>
            <a:custGeom>
              <a:avLst/>
              <a:gdLst>
                <a:gd name="T0" fmla="*/ 96838 w 26"/>
                <a:gd name="T1" fmla="*/ 0 h 6"/>
                <a:gd name="T2" fmla="*/ 89389 w 26"/>
                <a:gd name="T3" fmla="*/ 11113 h 6"/>
                <a:gd name="T4" fmla="*/ 59593 w 26"/>
                <a:gd name="T5" fmla="*/ 18521 h 6"/>
                <a:gd name="T6" fmla="*/ 22347 w 26"/>
                <a:gd name="T7" fmla="*/ 14817 h 6"/>
                <a:gd name="T8" fmla="*/ 0 w 26"/>
                <a:gd name="T9" fmla="*/ 370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6">
                  <a:moveTo>
                    <a:pt x="26" y="0"/>
                  </a:moveTo>
                  <a:cubicBezTo>
                    <a:pt x="26" y="1"/>
                    <a:pt x="25" y="2"/>
                    <a:pt x="24" y="3"/>
                  </a:cubicBezTo>
                  <a:cubicBezTo>
                    <a:pt x="22" y="5"/>
                    <a:pt x="19" y="5"/>
                    <a:pt x="16" y="5"/>
                  </a:cubicBezTo>
                  <a:cubicBezTo>
                    <a:pt x="11" y="6"/>
                    <a:pt x="7" y="5"/>
                    <a:pt x="6" y="4"/>
                  </a:cubicBezTo>
                  <a:cubicBezTo>
                    <a:pt x="0" y="1"/>
                    <a:pt x="0" y="1"/>
                    <a:pt x="0" y="1"/>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dirty="0">
                <a:latin typeface="Arial" panose="020B0604020202020204" pitchFamily="34" charset="0"/>
              </a:endParaRPr>
            </a:p>
          </p:txBody>
        </p:sp>
        <p:sp>
          <p:nvSpPr>
            <p:cNvPr id="55" name="Freeform 529">
              <a:extLst>
                <a:ext uri="{FF2B5EF4-FFF2-40B4-BE49-F238E27FC236}">
                  <a16:creationId xmlns:a16="http://schemas.microsoft.com/office/drawing/2014/main" id="{8AAC87E7-4625-4154-9794-90A2649963ED}"/>
                </a:ext>
              </a:extLst>
            </p:cNvPr>
            <p:cNvSpPr>
              <a:spLocks/>
            </p:cNvSpPr>
            <p:nvPr/>
          </p:nvSpPr>
          <p:spPr bwMode="auto">
            <a:xfrm>
              <a:off x="5797551" y="4641851"/>
              <a:ext cx="142875" cy="147638"/>
            </a:xfrm>
            <a:custGeom>
              <a:avLst/>
              <a:gdLst>
                <a:gd name="T0" fmla="*/ 60158 w 38"/>
                <a:gd name="T1" fmla="*/ 132496 h 39"/>
                <a:gd name="T2" fmla="*/ 131595 w 38"/>
                <a:gd name="T3" fmla="*/ 52998 h 39"/>
                <a:gd name="T4" fmla="*/ 127836 w 38"/>
                <a:gd name="T5" fmla="*/ 7571 h 39"/>
                <a:gd name="T6" fmla="*/ 101516 w 38"/>
                <a:gd name="T7" fmla="*/ 0 h 39"/>
                <a:gd name="T8" fmla="*/ 82717 w 38"/>
                <a:gd name="T9" fmla="*/ 11357 h 39"/>
                <a:gd name="T10" fmla="*/ 11280 w 38"/>
                <a:gd name="T11" fmla="*/ 90854 h 39"/>
                <a:gd name="T12" fmla="*/ 15039 w 38"/>
                <a:gd name="T13" fmla="*/ 136281 h 39"/>
                <a:gd name="T14" fmla="*/ 41359 w 38"/>
                <a:gd name="T15" fmla="*/ 143852 h 39"/>
                <a:gd name="T16" fmla="*/ 60158 w 38"/>
                <a:gd name="T17" fmla="*/ 132496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39">
                  <a:moveTo>
                    <a:pt x="16" y="35"/>
                  </a:moveTo>
                  <a:cubicBezTo>
                    <a:pt x="35" y="14"/>
                    <a:pt x="35" y="14"/>
                    <a:pt x="35" y="14"/>
                  </a:cubicBezTo>
                  <a:cubicBezTo>
                    <a:pt x="38" y="11"/>
                    <a:pt x="38" y="5"/>
                    <a:pt x="34" y="2"/>
                  </a:cubicBezTo>
                  <a:cubicBezTo>
                    <a:pt x="32" y="0"/>
                    <a:pt x="30" y="0"/>
                    <a:pt x="27" y="0"/>
                  </a:cubicBezTo>
                  <a:cubicBezTo>
                    <a:pt x="25" y="0"/>
                    <a:pt x="24" y="1"/>
                    <a:pt x="22" y="3"/>
                  </a:cubicBezTo>
                  <a:cubicBezTo>
                    <a:pt x="3" y="24"/>
                    <a:pt x="3" y="24"/>
                    <a:pt x="3" y="24"/>
                  </a:cubicBezTo>
                  <a:cubicBezTo>
                    <a:pt x="0" y="28"/>
                    <a:pt x="0" y="33"/>
                    <a:pt x="4" y="36"/>
                  </a:cubicBezTo>
                  <a:cubicBezTo>
                    <a:pt x="6" y="38"/>
                    <a:pt x="8" y="39"/>
                    <a:pt x="11" y="38"/>
                  </a:cubicBezTo>
                  <a:cubicBezTo>
                    <a:pt x="12" y="38"/>
                    <a:pt x="14" y="37"/>
                    <a:pt x="16" y="35"/>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dirty="0">
                <a:latin typeface="Arial" panose="020B0604020202020204" pitchFamily="34" charset="0"/>
              </a:endParaRPr>
            </a:p>
          </p:txBody>
        </p:sp>
        <p:sp>
          <p:nvSpPr>
            <p:cNvPr id="56" name="Freeform 530">
              <a:extLst>
                <a:ext uri="{FF2B5EF4-FFF2-40B4-BE49-F238E27FC236}">
                  <a16:creationId xmlns:a16="http://schemas.microsoft.com/office/drawing/2014/main" id="{EFA2BA82-118D-452B-922C-B19BFE06F87F}"/>
                </a:ext>
              </a:extLst>
            </p:cNvPr>
            <p:cNvSpPr>
              <a:spLocks/>
            </p:cNvSpPr>
            <p:nvPr/>
          </p:nvSpPr>
          <p:spPr bwMode="auto">
            <a:xfrm>
              <a:off x="5857876" y="4676776"/>
              <a:ext cx="134938" cy="138113"/>
            </a:xfrm>
            <a:custGeom>
              <a:avLst/>
              <a:gdLst>
                <a:gd name="T0" fmla="*/ 59972 w 36"/>
                <a:gd name="T1" fmla="*/ 126915 h 37"/>
                <a:gd name="T2" fmla="*/ 123693 w 36"/>
                <a:gd name="T3" fmla="*/ 52259 h 37"/>
                <a:gd name="T4" fmla="*/ 123693 w 36"/>
                <a:gd name="T5" fmla="*/ 7466 h 37"/>
                <a:gd name="T6" fmla="*/ 97455 w 36"/>
                <a:gd name="T7" fmla="*/ 0 h 37"/>
                <a:gd name="T8" fmla="*/ 78714 w 36"/>
                <a:gd name="T9" fmla="*/ 11198 h 37"/>
                <a:gd name="T10" fmla="*/ 11245 w 36"/>
                <a:gd name="T11" fmla="*/ 85854 h 37"/>
                <a:gd name="T12" fmla="*/ 14993 w 36"/>
                <a:gd name="T13" fmla="*/ 130647 h 37"/>
                <a:gd name="T14" fmla="*/ 37483 w 36"/>
                <a:gd name="T15" fmla="*/ 138113 h 37"/>
                <a:gd name="T16" fmla="*/ 59972 w 36"/>
                <a:gd name="T17" fmla="*/ 126915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37">
                  <a:moveTo>
                    <a:pt x="16" y="34"/>
                  </a:moveTo>
                  <a:cubicBezTo>
                    <a:pt x="33" y="14"/>
                    <a:pt x="33" y="14"/>
                    <a:pt x="33" y="14"/>
                  </a:cubicBezTo>
                  <a:cubicBezTo>
                    <a:pt x="36" y="11"/>
                    <a:pt x="36" y="6"/>
                    <a:pt x="33" y="2"/>
                  </a:cubicBezTo>
                  <a:cubicBezTo>
                    <a:pt x="31" y="1"/>
                    <a:pt x="28" y="0"/>
                    <a:pt x="26" y="0"/>
                  </a:cubicBezTo>
                  <a:cubicBezTo>
                    <a:pt x="24" y="1"/>
                    <a:pt x="22" y="2"/>
                    <a:pt x="21" y="3"/>
                  </a:cubicBezTo>
                  <a:cubicBezTo>
                    <a:pt x="3" y="23"/>
                    <a:pt x="3" y="23"/>
                    <a:pt x="3" y="23"/>
                  </a:cubicBezTo>
                  <a:cubicBezTo>
                    <a:pt x="0" y="26"/>
                    <a:pt x="0" y="31"/>
                    <a:pt x="4" y="35"/>
                  </a:cubicBezTo>
                  <a:cubicBezTo>
                    <a:pt x="5" y="36"/>
                    <a:pt x="8" y="37"/>
                    <a:pt x="10" y="37"/>
                  </a:cubicBezTo>
                  <a:cubicBezTo>
                    <a:pt x="12" y="36"/>
                    <a:pt x="14" y="35"/>
                    <a:pt x="16" y="34"/>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dirty="0">
                <a:latin typeface="Arial" panose="020B0604020202020204" pitchFamily="34" charset="0"/>
              </a:endParaRPr>
            </a:p>
          </p:txBody>
        </p:sp>
        <p:sp>
          <p:nvSpPr>
            <p:cNvPr id="57" name="Freeform 531">
              <a:extLst>
                <a:ext uri="{FF2B5EF4-FFF2-40B4-BE49-F238E27FC236}">
                  <a16:creationId xmlns:a16="http://schemas.microsoft.com/office/drawing/2014/main" id="{6476899F-3A0A-4445-AB85-2DA718CC255D}"/>
                </a:ext>
              </a:extLst>
            </p:cNvPr>
            <p:cNvSpPr>
              <a:spLocks/>
            </p:cNvSpPr>
            <p:nvPr/>
          </p:nvSpPr>
          <p:spPr bwMode="auto">
            <a:xfrm>
              <a:off x="5921376" y="4732338"/>
              <a:ext cx="109538" cy="109538"/>
            </a:xfrm>
            <a:custGeom>
              <a:avLst/>
              <a:gdLst>
                <a:gd name="T0" fmla="*/ 86875 w 29"/>
                <a:gd name="T1" fmla="*/ 64212 h 29"/>
                <a:gd name="T2" fmla="*/ 94429 w 29"/>
                <a:gd name="T3" fmla="*/ 52880 h 29"/>
                <a:gd name="T4" fmla="*/ 94429 w 29"/>
                <a:gd name="T5" fmla="*/ 7554 h 29"/>
                <a:gd name="T6" fmla="*/ 67989 w 29"/>
                <a:gd name="T7" fmla="*/ 0 h 29"/>
                <a:gd name="T8" fmla="*/ 49103 w 29"/>
                <a:gd name="T9" fmla="*/ 11332 h 29"/>
                <a:gd name="T10" fmla="*/ 11332 w 29"/>
                <a:gd name="T11" fmla="*/ 52880 h 29"/>
                <a:gd name="T12" fmla="*/ 11332 w 29"/>
                <a:gd name="T13" fmla="*/ 98206 h 29"/>
                <a:gd name="T14" fmla="*/ 37772 w 29"/>
                <a:gd name="T15" fmla="*/ 105761 h 29"/>
                <a:gd name="T16" fmla="*/ 56658 w 29"/>
                <a:gd name="T17" fmla="*/ 98206 h 29"/>
                <a:gd name="T18" fmla="*/ 86875 w 29"/>
                <a:gd name="T19" fmla="*/ 6421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9">
                  <a:moveTo>
                    <a:pt x="23" y="17"/>
                  </a:moveTo>
                  <a:cubicBezTo>
                    <a:pt x="25" y="14"/>
                    <a:pt x="25" y="14"/>
                    <a:pt x="25" y="14"/>
                  </a:cubicBezTo>
                  <a:cubicBezTo>
                    <a:pt x="29" y="11"/>
                    <a:pt x="28" y="5"/>
                    <a:pt x="25" y="2"/>
                  </a:cubicBezTo>
                  <a:cubicBezTo>
                    <a:pt x="23" y="1"/>
                    <a:pt x="20" y="0"/>
                    <a:pt x="18" y="0"/>
                  </a:cubicBezTo>
                  <a:cubicBezTo>
                    <a:pt x="16" y="1"/>
                    <a:pt x="14" y="2"/>
                    <a:pt x="13" y="3"/>
                  </a:cubicBezTo>
                  <a:cubicBezTo>
                    <a:pt x="3" y="14"/>
                    <a:pt x="3" y="14"/>
                    <a:pt x="3" y="14"/>
                  </a:cubicBezTo>
                  <a:cubicBezTo>
                    <a:pt x="0" y="18"/>
                    <a:pt x="0" y="23"/>
                    <a:pt x="3" y="26"/>
                  </a:cubicBezTo>
                  <a:cubicBezTo>
                    <a:pt x="5" y="28"/>
                    <a:pt x="8" y="29"/>
                    <a:pt x="10" y="28"/>
                  </a:cubicBezTo>
                  <a:cubicBezTo>
                    <a:pt x="12" y="28"/>
                    <a:pt x="14" y="27"/>
                    <a:pt x="15" y="26"/>
                  </a:cubicBezTo>
                  <a:lnTo>
                    <a:pt x="23" y="17"/>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dirty="0">
                <a:latin typeface="Arial" panose="020B0604020202020204" pitchFamily="34" charset="0"/>
              </a:endParaRPr>
            </a:p>
          </p:txBody>
        </p:sp>
        <p:sp>
          <p:nvSpPr>
            <p:cNvPr id="58" name="Freeform 532">
              <a:extLst>
                <a:ext uri="{FF2B5EF4-FFF2-40B4-BE49-F238E27FC236}">
                  <a16:creationId xmlns:a16="http://schemas.microsoft.com/office/drawing/2014/main" id="{8FFEA97E-B054-4B2B-8C87-F018D08E2C92}"/>
                </a:ext>
              </a:extLst>
            </p:cNvPr>
            <p:cNvSpPr>
              <a:spLocks/>
            </p:cNvSpPr>
            <p:nvPr/>
          </p:nvSpPr>
          <p:spPr bwMode="auto">
            <a:xfrm>
              <a:off x="6248401" y="4248151"/>
              <a:ext cx="330200" cy="368300"/>
            </a:xfrm>
            <a:custGeom>
              <a:avLst/>
              <a:gdLst>
                <a:gd name="T0" fmla="*/ 180109 w 88"/>
                <a:gd name="T1" fmla="*/ 0 h 98"/>
                <a:gd name="T2" fmla="*/ 0 w 88"/>
                <a:gd name="T3" fmla="*/ 97712 h 98"/>
                <a:gd name="T4" fmla="*/ 150091 w 88"/>
                <a:gd name="T5" fmla="*/ 353267 h 98"/>
                <a:gd name="T6" fmla="*/ 161348 w 88"/>
                <a:gd name="T7" fmla="*/ 368300 h 98"/>
                <a:gd name="T8" fmla="*/ 330200 w 88"/>
                <a:gd name="T9" fmla="*/ 281862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98">
                  <a:moveTo>
                    <a:pt x="48" y="0"/>
                  </a:moveTo>
                  <a:cubicBezTo>
                    <a:pt x="30" y="10"/>
                    <a:pt x="4" y="23"/>
                    <a:pt x="0" y="26"/>
                  </a:cubicBezTo>
                  <a:cubicBezTo>
                    <a:pt x="3" y="32"/>
                    <a:pt x="20" y="59"/>
                    <a:pt x="40" y="94"/>
                  </a:cubicBezTo>
                  <a:cubicBezTo>
                    <a:pt x="43" y="98"/>
                    <a:pt x="43" y="98"/>
                    <a:pt x="43" y="98"/>
                  </a:cubicBezTo>
                  <a:cubicBezTo>
                    <a:pt x="88" y="75"/>
                    <a:pt x="88" y="75"/>
                    <a:pt x="88" y="75"/>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dirty="0">
                <a:latin typeface="Arial" panose="020B0604020202020204" pitchFamily="34" charset="0"/>
              </a:endParaRPr>
            </a:p>
          </p:txBody>
        </p:sp>
        <p:sp>
          <p:nvSpPr>
            <p:cNvPr id="59" name="Freeform 533">
              <a:extLst>
                <a:ext uri="{FF2B5EF4-FFF2-40B4-BE49-F238E27FC236}">
                  <a16:creationId xmlns:a16="http://schemas.microsoft.com/office/drawing/2014/main" id="{74F61708-FDB2-4D60-ABCB-9BC269445905}"/>
                </a:ext>
              </a:extLst>
            </p:cNvPr>
            <p:cNvSpPr>
              <a:spLocks/>
            </p:cNvSpPr>
            <p:nvPr/>
          </p:nvSpPr>
          <p:spPr bwMode="auto">
            <a:xfrm>
              <a:off x="5816601" y="4349751"/>
              <a:ext cx="481013" cy="327025"/>
            </a:xfrm>
            <a:custGeom>
              <a:avLst/>
              <a:gdLst>
                <a:gd name="T0" fmla="*/ 454708 w 128"/>
                <a:gd name="T1" fmla="*/ 33830 h 87"/>
                <a:gd name="T2" fmla="*/ 274328 w 128"/>
                <a:gd name="T3" fmla="*/ 48866 h 87"/>
                <a:gd name="T4" fmla="*/ 225475 w 128"/>
                <a:gd name="T5" fmla="*/ 52625 h 87"/>
                <a:gd name="T6" fmla="*/ 225475 w 128"/>
                <a:gd name="T7" fmla="*/ 52625 h 87"/>
                <a:gd name="T8" fmla="*/ 210443 w 128"/>
                <a:gd name="T9" fmla="*/ 56384 h 87"/>
                <a:gd name="T10" fmla="*/ 67642 w 128"/>
                <a:gd name="T11" fmla="*/ 127803 h 87"/>
                <a:gd name="T12" fmla="*/ 90190 w 128"/>
                <a:gd name="T13" fmla="*/ 206740 h 87"/>
                <a:gd name="T14" fmla="*/ 206685 w 128"/>
                <a:gd name="T15" fmla="*/ 161633 h 87"/>
                <a:gd name="T16" fmla="*/ 274328 w 128"/>
                <a:gd name="T17" fmla="*/ 172910 h 87"/>
                <a:gd name="T18" fmla="*/ 481013 w 128"/>
                <a:gd name="T19" fmla="*/ 327025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87">
                  <a:moveTo>
                    <a:pt x="121" y="9"/>
                  </a:moveTo>
                  <a:cubicBezTo>
                    <a:pt x="98" y="0"/>
                    <a:pt x="87" y="13"/>
                    <a:pt x="73" y="13"/>
                  </a:cubicBezTo>
                  <a:cubicBezTo>
                    <a:pt x="67" y="13"/>
                    <a:pt x="63" y="14"/>
                    <a:pt x="60" y="14"/>
                  </a:cubicBezTo>
                  <a:cubicBezTo>
                    <a:pt x="60" y="14"/>
                    <a:pt x="60" y="14"/>
                    <a:pt x="60" y="14"/>
                  </a:cubicBezTo>
                  <a:cubicBezTo>
                    <a:pt x="58" y="14"/>
                    <a:pt x="57" y="14"/>
                    <a:pt x="56" y="15"/>
                  </a:cubicBezTo>
                  <a:cubicBezTo>
                    <a:pt x="18" y="34"/>
                    <a:pt x="18" y="34"/>
                    <a:pt x="18" y="34"/>
                  </a:cubicBezTo>
                  <a:cubicBezTo>
                    <a:pt x="0" y="43"/>
                    <a:pt x="18" y="56"/>
                    <a:pt x="24" y="55"/>
                  </a:cubicBezTo>
                  <a:cubicBezTo>
                    <a:pt x="30" y="54"/>
                    <a:pt x="45" y="48"/>
                    <a:pt x="55" y="43"/>
                  </a:cubicBezTo>
                  <a:cubicBezTo>
                    <a:pt x="61" y="41"/>
                    <a:pt x="68" y="42"/>
                    <a:pt x="73" y="46"/>
                  </a:cubicBezTo>
                  <a:cubicBezTo>
                    <a:pt x="90" y="58"/>
                    <a:pt x="125" y="84"/>
                    <a:pt x="128" y="87"/>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dirty="0">
                <a:latin typeface="Arial" panose="020B0604020202020204" pitchFamily="34" charset="0"/>
              </a:endParaRPr>
            </a:p>
          </p:txBody>
        </p:sp>
        <p:sp>
          <p:nvSpPr>
            <p:cNvPr id="60" name="Freeform 535">
              <a:extLst>
                <a:ext uri="{FF2B5EF4-FFF2-40B4-BE49-F238E27FC236}">
                  <a16:creationId xmlns:a16="http://schemas.microsoft.com/office/drawing/2014/main" id="{F1311271-DF5F-4FE6-B2BD-8DA919128E74}"/>
                </a:ext>
              </a:extLst>
            </p:cNvPr>
            <p:cNvSpPr>
              <a:spLocks/>
            </p:cNvSpPr>
            <p:nvPr/>
          </p:nvSpPr>
          <p:spPr bwMode="auto">
            <a:xfrm>
              <a:off x="6297613" y="4586288"/>
              <a:ext cx="93663" cy="90488"/>
            </a:xfrm>
            <a:custGeom>
              <a:avLst/>
              <a:gdLst>
                <a:gd name="T0" fmla="*/ 0 w 25"/>
                <a:gd name="T1" fmla="*/ 90488 h 24"/>
                <a:gd name="T2" fmla="*/ 29972 w 25"/>
                <a:gd name="T3" fmla="*/ 52785 h 24"/>
                <a:gd name="T4" fmla="*/ 44958 w 25"/>
                <a:gd name="T5" fmla="*/ 33933 h 24"/>
                <a:gd name="T6" fmla="*/ 93663 w 25"/>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4">
                  <a:moveTo>
                    <a:pt x="0" y="24"/>
                  </a:moveTo>
                  <a:cubicBezTo>
                    <a:pt x="3" y="23"/>
                    <a:pt x="6" y="18"/>
                    <a:pt x="8" y="14"/>
                  </a:cubicBezTo>
                  <a:cubicBezTo>
                    <a:pt x="10" y="11"/>
                    <a:pt x="11" y="9"/>
                    <a:pt x="12" y="9"/>
                  </a:cubicBezTo>
                  <a:cubicBezTo>
                    <a:pt x="14" y="7"/>
                    <a:pt x="22" y="2"/>
                    <a:pt x="25"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dirty="0">
                <a:latin typeface="Arial" panose="020B0604020202020204" pitchFamily="34" charset="0"/>
              </a:endParaRPr>
            </a:p>
          </p:txBody>
        </p:sp>
        <p:sp>
          <p:nvSpPr>
            <p:cNvPr id="61" name="Line 536">
              <a:extLst>
                <a:ext uri="{FF2B5EF4-FFF2-40B4-BE49-F238E27FC236}">
                  <a16:creationId xmlns:a16="http://schemas.microsoft.com/office/drawing/2014/main" id="{781A3700-C728-4F41-B22F-EA6789109395}"/>
                </a:ext>
              </a:extLst>
            </p:cNvPr>
            <p:cNvSpPr>
              <a:spLocks noChangeShapeType="1"/>
            </p:cNvSpPr>
            <p:nvPr/>
          </p:nvSpPr>
          <p:spPr bwMode="auto">
            <a:xfrm>
              <a:off x="5786438" y="4668838"/>
              <a:ext cx="0" cy="0"/>
            </a:xfrm>
            <a:prstGeom prst="line">
              <a:avLst/>
            </a:prstGeom>
            <a:noFill/>
            <a:ln w="19050"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IE" dirty="0">
                <a:latin typeface="Arial" panose="020B0604020202020204" pitchFamily="34" charset="0"/>
              </a:endParaRPr>
            </a:p>
          </p:txBody>
        </p:sp>
        <p:sp>
          <p:nvSpPr>
            <p:cNvPr id="62" name="Freeform 537">
              <a:extLst>
                <a:ext uri="{FF2B5EF4-FFF2-40B4-BE49-F238E27FC236}">
                  <a16:creationId xmlns:a16="http://schemas.microsoft.com/office/drawing/2014/main" id="{76D1FCDA-B2DD-4398-BCAB-9AC4264E5500}"/>
                </a:ext>
              </a:extLst>
            </p:cNvPr>
            <p:cNvSpPr>
              <a:spLocks/>
            </p:cNvSpPr>
            <p:nvPr/>
          </p:nvSpPr>
          <p:spPr bwMode="auto">
            <a:xfrm>
              <a:off x="5519738" y="4248151"/>
              <a:ext cx="368300" cy="390525"/>
            </a:xfrm>
            <a:custGeom>
              <a:avLst/>
              <a:gdLst>
                <a:gd name="T0" fmla="*/ 0 w 232"/>
                <a:gd name="T1" fmla="*/ 266700 h 246"/>
                <a:gd name="T2" fmla="*/ 153988 w 232"/>
                <a:gd name="T3" fmla="*/ 390525 h 246"/>
                <a:gd name="T4" fmla="*/ 368300 w 232"/>
                <a:gd name="T5" fmla="*/ 120650 h 246"/>
                <a:gd name="T6" fmla="*/ 217488 w 232"/>
                <a:gd name="T7" fmla="*/ 0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 h="246">
                  <a:moveTo>
                    <a:pt x="0" y="168"/>
                  </a:moveTo>
                  <a:lnTo>
                    <a:pt x="97" y="246"/>
                  </a:lnTo>
                  <a:lnTo>
                    <a:pt x="232" y="76"/>
                  </a:lnTo>
                  <a:lnTo>
                    <a:pt x="137"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dirty="0">
                <a:latin typeface="Arial" panose="020B0604020202020204" pitchFamily="34" charset="0"/>
              </a:endParaRPr>
            </a:p>
          </p:txBody>
        </p:sp>
        <p:sp>
          <p:nvSpPr>
            <p:cNvPr id="63" name="Freeform 538">
              <a:extLst>
                <a:ext uri="{FF2B5EF4-FFF2-40B4-BE49-F238E27FC236}">
                  <a16:creationId xmlns:a16="http://schemas.microsoft.com/office/drawing/2014/main" id="{6943C211-43EE-4C30-94D4-B1974F919AC1}"/>
                </a:ext>
              </a:extLst>
            </p:cNvPr>
            <p:cNvSpPr>
              <a:spLocks/>
            </p:cNvSpPr>
            <p:nvPr/>
          </p:nvSpPr>
          <p:spPr bwMode="auto">
            <a:xfrm>
              <a:off x="5688013" y="4619626"/>
              <a:ext cx="87313" cy="57150"/>
            </a:xfrm>
            <a:custGeom>
              <a:avLst/>
              <a:gdLst>
                <a:gd name="T0" fmla="*/ 87313 w 23"/>
                <a:gd name="T1" fmla="*/ 57150 h 15"/>
                <a:gd name="T2" fmla="*/ 0 w 23"/>
                <a:gd name="T3" fmla="*/ 0 h 15"/>
                <a:gd name="T4" fmla="*/ 0 60000 65536"/>
                <a:gd name="T5" fmla="*/ 0 60000 65536"/>
              </a:gdLst>
              <a:ahLst/>
              <a:cxnLst>
                <a:cxn ang="T4">
                  <a:pos x="T0" y="T1"/>
                </a:cxn>
                <a:cxn ang="T5">
                  <a:pos x="T2" y="T3"/>
                </a:cxn>
              </a:cxnLst>
              <a:rect l="0" t="0" r="r" b="b"/>
              <a:pathLst>
                <a:path w="23" h="15">
                  <a:moveTo>
                    <a:pt x="23" y="15"/>
                  </a:moveTo>
                  <a:cubicBezTo>
                    <a:pt x="23" y="15"/>
                    <a:pt x="11" y="9"/>
                    <a:pt x="0"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dirty="0">
                <a:latin typeface="Arial" panose="020B0604020202020204" pitchFamily="34" charset="0"/>
              </a:endParaRPr>
            </a:p>
          </p:txBody>
        </p:sp>
        <p:sp>
          <p:nvSpPr>
            <p:cNvPr id="64" name="Freeform 539">
              <a:extLst>
                <a:ext uri="{FF2B5EF4-FFF2-40B4-BE49-F238E27FC236}">
                  <a16:creationId xmlns:a16="http://schemas.microsoft.com/office/drawing/2014/main" id="{D05311B5-39B1-4FBE-B93A-CF9BB6455BF7}"/>
                </a:ext>
              </a:extLst>
            </p:cNvPr>
            <p:cNvSpPr>
              <a:spLocks/>
            </p:cNvSpPr>
            <p:nvPr/>
          </p:nvSpPr>
          <p:spPr bwMode="auto">
            <a:xfrm>
              <a:off x="5868988" y="4391026"/>
              <a:ext cx="104775" cy="41275"/>
            </a:xfrm>
            <a:custGeom>
              <a:avLst/>
              <a:gdLst>
                <a:gd name="T0" fmla="*/ 104775 w 28"/>
                <a:gd name="T1" fmla="*/ 41275 h 11"/>
                <a:gd name="T2" fmla="*/ 0 w 28"/>
                <a:gd name="T3" fmla="*/ 0 h 11"/>
                <a:gd name="T4" fmla="*/ 0 60000 65536"/>
                <a:gd name="T5" fmla="*/ 0 60000 65536"/>
              </a:gdLst>
              <a:ahLst/>
              <a:cxnLst>
                <a:cxn ang="T4">
                  <a:pos x="T0" y="T1"/>
                </a:cxn>
                <a:cxn ang="T5">
                  <a:pos x="T2" y="T3"/>
                </a:cxn>
              </a:cxnLst>
              <a:rect l="0" t="0" r="r" b="b"/>
              <a:pathLst>
                <a:path w="28" h="11">
                  <a:moveTo>
                    <a:pt x="28" y="11"/>
                  </a:moveTo>
                  <a:cubicBezTo>
                    <a:pt x="23" y="8"/>
                    <a:pt x="11" y="3"/>
                    <a:pt x="0"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dirty="0">
                <a:latin typeface="Arial" panose="020B0604020202020204" pitchFamily="34" charset="0"/>
              </a:endParaRPr>
            </a:p>
          </p:txBody>
        </p:sp>
        <p:sp>
          <p:nvSpPr>
            <p:cNvPr id="65" name="Oval 540">
              <a:extLst>
                <a:ext uri="{FF2B5EF4-FFF2-40B4-BE49-F238E27FC236}">
                  <a16:creationId xmlns:a16="http://schemas.microsoft.com/office/drawing/2014/main" id="{B2DEB16D-E48D-4E1B-8664-D5049FCF91B4}"/>
                </a:ext>
              </a:extLst>
            </p:cNvPr>
            <p:cNvSpPr>
              <a:spLocks noChangeArrowheads="1"/>
            </p:cNvSpPr>
            <p:nvPr/>
          </p:nvSpPr>
          <p:spPr bwMode="auto">
            <a:xfrm>
              <a:off x="5632450" y="4495801"/>
              <a:ext cx="55563" cy="57150"/>
            </a:xfrm>
            <a:prstGeom prst="ellipse">
              <a:avLst/>
            </a:prstGeom>
            <a:noFill/>
            <a:ln w="1905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6" name="Oval 541">
              <a:extLst>
                <a:ext uri="{FF2B5EF4-FFF2-40B4-BE49-F238E27FC236}">
                  <a16:creationId xmlns:a16="http://schemas.microsoft.com/office/drawing/2014/main" id="{D108CD50-2726-4F2B-94EB-970B31D2C087}"/>
                </a:ext>
              </a:extLst>
            </p:cNvPr>
            <p:cNvSpPr>
              <a:spLocks noChangeArrowheads="1"/>
            </p:cNvSpPr>
            <p:nvPr/>
          </p:nvSpPr>
          <p:spPr bwMode="auto">
            <a:xfrm>
              <a:off x="6416675" y="4495801"/>
              <a:ext cx="57150" cy="57150"/>
            </a:xfrm>
            <a:prstGeom prst="ellipse">
              <a:avLst/>
            </a:prstGeom>
            <a:noFill/>
            <a:ln w="1905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grpSp>
        <p:nvGrpSpPr>
          <p:cNvPr id="81" name="Группа 459">
            <a:extLst>
              <a:ext uri="{FF2B5EF4-FFF2-40B4-BE49-F238E27FC236}">
                <a16:creationId xmlns:a16="http://schemas.microsoft.com/office/drawing/2014/main" id="{885E0BAD-3FCD-4AEB-894C-51520933AAC8}"/>
              </a:ext>
            </a:extLst>
          </p:cNvPr>
          <p:cNvGrpSpPr/>
          <p:nvPr/>
        </p:nvGrpSpPr>
        <p:grpSpPr>
          <a:xfrm>
            <a:off x="6816250" y="2182331"/>
            <a:ext cx="564354" cy="689149"/>
            <a:chOff x="5735638" y="2678113"/>
            <a:chExt cx="646113" cy="788988"/>
          </a:xfrm>
        </p:grpSpPr>
        <p:sp>
          <p:nvSpPr>
            <p:cNvPr id="82" name="Freeform 121">
              <a:extLst>
                <a:ext uri="{FF2B5EF4-FFF2-40B4-BE49-F238E27FC236}">
                  <a16:creationId xmlns:a16="http://schemas.microsoft.com/office/drawing/2014/main" id="{F02F008E-7D0E-426F-BBE1-0F8802E2DD29}"/>
                </a:ext>
              </a:extLst>
            </p:cNvPr>
            <p:cNvSpPr>
              <a:spLocks/>
            </p:cNvSpPr>
            <p:nvPr/>
          </p:nvSpPr>
          <p:spPr bwMode="auto">
            <a:xfrm>
              <a:off x="5735638" y="2678113"/>
              <a:ext cx="495300" cy="676275"/>
            </a:xfrm>
            <a:custGeom>
              <a:avLst/>
              <a:gdLst>
                <a:gd name="T0" fmla="*/ 135 w 312"/>
                <a:gd name="T1" fmla="*/ 426 h 426"/>
                <a:gd name="T2" fmla="*/ 0 w 312"/>
                <a:gd name="T3" fmla="*/ 426 h 426"/>
                <a:gd name="T4" fmla="*/ 0 w 312"/>
                <a:gd name="T5" fmla="*/ 0 h 426"/>
                <a:gd name="T6" fmla="*/ 312 w 312"/>
                <a:gd name="T7" fmla="*/ 0 h 426"/>
                <a:gd name="T8" fmla="*/ 312 w 312"/>
                <a:gd name="T9" fmla="*/ 201 h 426"/>
              </a:gdLst>
              <a:ahLst/>
              <a:cxnLst>
                <a:cxn ang="0">
                  <a:pos x="T0" y="T1"/>
                </a:cxn>
                <a:cxn ang="0">
                  <a:pos x="T2" y="T3"/>
                </a:cxn>
                <a:cxn ang="0">
                  <a:pos x="T4" y="T5"/>
                </a:cxn>
                <a:cxn ang="0">
                  <a:pos x="T6" y="T7"/>
                </a:cxn>
                <a:cxn ang="0">
                  <a:pos x="T8" y="T9"/>
                </a:cxn>
              </a:cxnLst>
              <a:rect l="0" t="0" r="r" b="b"/>
              <a:pathLst>
                <a:path w="312" h="426">
                  <a:moveTo>
                    <a:pt x="135" y="426"/>
                  </a:moveTo>
                  <a:lnTo>
                    <a:pt x="0" y="426"/>
                  </a:lnTo>
                  <a:lnTo>
                    <a:pt x="0" y="0"/>
                  </a:lnTo>
                  <a:lnTo>
                    <a:pt x="312" y="0"/>
                  </a:lnTo>
                  <a:lnTo>
                    <a:pt x="312" y="201"/>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83" name="Rectangle 122">
              <a:extLst>
                <a:ext uri="{FF2B5EF4-FFF2-40B4-BE49-F238E27FC236}">
                  <a16:creationId xmlns:a16="http://schemas.microsoft.com/office/drawing/2014/main" id="{B9432033-3D34-45B7-9100-C2B8B69181E3}"/>
                </a:ext>
              </a:extLst>
            </p:cNvPr>
            <p:cNvSpPr>
              <a:spLocks noChangeArrowheads="1"/>
            </p:cNvSpPr>
            <p:nvPr/>
          </p:nvSpPr>
          <p:spPr bwMode="auto">
            <a:xfrm>
              <a:off x="5772151" y="2714626"/>
              <a:ext cx="188913" cy="233363"/>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84" name="Oval 123">
              <a:extLst>
                <a:ext uri="{FF2B5EF4-FFF2-40B4-BE49-F238E27FC236}">
                  <a16:creationId xmlns:a16="http://schemas.microsoft.com/office/drawing/2014/main" id="{DE79B512-FE82-4223-B9CF-600082BAA395}"/>
                </a:ext>
              </a:extLst>
            </p:cNvPr>
            <p:cNvSpPr>
              <a:spLocks noChangeArrowheads="1"/>
            </p:cNvSpPr>
            <p:nvPr/>
          </p:nvSpPr>
          <p:spPr bwMode="auto">
            <a:xfrm>
              <a:off x="5829301" y="2749551"/>
              <a:ext cx="71438" cy="74613"/>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85" name="Freeform 124">
              <a:extLst>
                <a:ext uri="{FF2B5EF4-FFF2-40B4-BE49-F238E27FC236}">
                  <a16:creationId xmlns:a16="http://schemas.microsoft.com/office/drawing/2014/main" id="{E2D804C3-647E-4CFF-9670-189682DFF371}"/>
                </a:ext>
              </a:extLst>
            </p:cNvPr>
            <p:cNvSpPr>
              <a:spLocks/>
            </p:cNvSpPr>
            <p:nvPr/>
          </p:nvSpPr>
          <p:spPr bwMode="auto">
            <a:xfrm>
              <a:off x="5791201" y="2843213"/>
              <a:ext cx="147638" cy="71438"/>
            </a:xfrm>
            <a:custGeom>
              <a:avLst/>
              <a:gdLst>
                <a:gd name="T0" fmla="*/ 39 w 39"/>
                <a:gd name="T1" fmla="*/ 19 h 19"/>
                <a:gd name="T2" fmla="*/ 25 w 39"/>
                <a:gd name="T3" fmla="*/ 0 h 19"/>
                <a:gd name="T4" fmla="*/ 20 w 39"/>
                <a:gd name="T5" fmla="*/ 9 h 19"/>
                <a:gd name="T6" fmla="*/ 14 w 39"/>
                <a:gd name="T7" fmla="*/ 0 h 19"/>
                <a:gd name="T8" fmla="*/ 0 w 39"/>
                <a:gd name="T9" fmla="*/ 19 h 19"/>
                <a:gd name="T10" fmla="*/ 39 w 39"/>
                <a:gd name="T11" fmla="*/ 19 h 19"/>
              </a:gdLst>
              <a:ahLst/>
              <a:cxnLst>
                <a:cxn ang="0">
                  <a:pos x="T0" y="T1"/>
                </a:cxn>
                <a:cxn ang="0">
                  <a:pos x="T2" y="T3"/>
                </a:cxn>
                <a:cxn ang="0">
                  <a:pos x="T4" y="T5"/>
                </a:cxn>
                <a:cxn ang="0">
                  <a:pos x="T6" y="T7"/>
                </a:cxn>
                <a:cxn ang="0">
                  <a:pos x="T8" y="T9"/>
                </a:cxn>
                <a:cxn ang="0">
                  <a:pos x="T10" y="T11"/>
                </a:cxn>
              </a:cxnLst>
              <a:rect l="0" t="0" r="r" b="b"/>
              <a:pathLst>
                <a:path w="39" h="19">
                  <a:moveTo>
                    <a:pt x="39" y="19"/>
                  </a:moveTo>
                  <a:cubicBezTo>
                    <a:pt x="39" y="6"/>
                    <a:pt x="36" y="1"/>
                    <a:pt x="25" y="0"/>
                  </a:cubicBezTo>
                  <a:cubicBezTo>
                    <a:pt x="25" y="0"/>
                    <a:pt x="20" y="9"/>
                    <a:pt x="20" y="9"/>
                  </a:cubicBezTo>
                  <a:cubicBezTo>
                    <a:pt x="14" y="0"/>
                    <a:pt x="14" y="0"/>
                    <a:pt x="14" y="0"/>
                  </a:cubicBezTo>
                  <a:cubicBezTo>
                    <a:pt x="4" y="1"/>
                    <a:pt x="0" y="6"/>
                    <a:pt x="0" y="19"/>
                  </a:cubicBezTo>
                  <a:lnTo>
                    <a:pt x="39" y="19"/>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86" name="Line 125">
              <a:extLst>
                <a:ext uri="{FF2B5EF4-FFF2-40B4-BE49-F238E27FC236}">
                  <a16:creationId xmlns:a16="http://schemas.microsoft.com/office/drawing/2014/main" id="{D205A047-2F63-42B0-A923-3FB98D45AAAC}"/>
                </a:ext>
              </a:extLst>
            </p:cNvPr>
            <p:cNvSpPr>
              <a:spLocks noChangeShapeType="1"/>
            </p:cNvSpPr>
            <p:nvPr/>
          </p:nvSpPr>
          <p:spPr bwMode="auto">
            <a:xfrm>
              <a:off x="5997576" y="2714626"/>
              <a:ext cx="1889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87" name="Line 126">
              <a:extLst>
                <a:ext uri="{FF2B5EF4-FFF2-40B4-BE49-F238E27FC236}">
                  <a16:creationId xmlns:a16="http://schemas.microsoft.com/office/drawing/2014/main" id="{2F9B5CC8-55AE-4D95-8600-96A155F64B21}"/>
                </a:ext>
              </a:extLst>
            </p:cNvPr>
            <p:cNvSpPr>
              <a:spLocks noChangeShapeType="1"/>
            </p:cNvSpPr>
            <p:nvPr/>
          </p:nvSpPr>
          <p:spPr bwMode="auto">
            <a:xfrm>
              <a:off x="5997576" y="2755901"/>
              <a:ext cx="1889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88" name="Line 127">
              <a:extLst>
                <a:ext uri="{FF2B5EF4-FFF2-40B4-BE49-F238E27FC236}">
                  <a16:creationId xmlns:a16="http://schemas.microsoft.com/office/drawing/2014/main" id="{900FE6FA-FF51-4187-91E3-F30E9D35A387}"/>
                </a:ext>
              </a:extLst>
            </p:cNvPr>
            <p:cNvSpPr>
              <a:spLocks noChangeShapeType="1"/>
            </p:cNvSpPr>
            <p:nvPr/>
          </p:nvSpPr>
          <p:spPr bwMode="auto">
            <a:xfrm>
              <a:off x="5997576" y="2794001"/>
              <a:ext cx="1889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89" name="Line 128">
              <a:extLst>
                <a:ext uri="{FF2B5EF4-FFF2-40B4-BE49-F238E27FC236}">
                  <a16:creationId xmlns:a16="http://schemas.microsoft.com/office/drawing/2014/main" id="{17101AA1-241C-4DAB-AE78-13FA1CDC51A0}"/>
                </a:ext>
              </a:extLst>
            </p:cNvPr>
            <p:cNvSpPr>
              <a:spLocks noChangeShapeType="1"/>
            </p:cNvSpPr>
            <p:nvPr/>
          </p:nvSpPr>
          <p:spPr bwMode="auto">
            <a:xfrm>
              <a:off x="5997576" y="2835276"/>
              <a:ext cx="10953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90" name="Oval 129">
              <a:extLst>
                <a:ext uri="{FF2B5EF4-FFF2-40B4-BE49-F238E27FC236}">
                  <a16:creationId xmlns:a16="http://schemas.microsoft.com/office/drawing/2014/main" id="{99A4B0AF-B581-48D2-81FC-AB954938A1CA}"/>
                </a:ext>
              </a:extLst>
            </p:cNvPr>
            <p:cNvSpPr>
              <a:spLocks noChangeArrowheads="1"/>
            </p:cNvSpPr>
            <p:nvPr/>
          </p:nvSpPr>
          <p:spPr bwMode="auto">
            <a:xfrm>
              <a:off x="5867401" y="2952751"/>
              <a:ext cx="454025" cy="454025"/>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91" name="Oval 130">
              <a:extLst>
                <a:ext uri="{FF2B5EF4-FFF2-40B4-BE49-F238E27FC236}">
                  <a16:creationId xmlns:a16="http://schemas.microsoft.com/office/drawing/2014/main" id="{0F5AA205-8F1A-43B1-8FD7-76DC498B4489}"/>
                </a:ext>
              </a:extLst>
            </p:cNvPr>
            <p:cNvSpPr>
              <a:spLocks noChangeArrowheads="1"/>
            </p:cNvSpPr>
            <p:nvPr/>
          </p:nvSpPr>
          <p:spPr bwMode="auto">
            <a:xfrm>
              <a:off x="5926138" y="3008313"/>
              <a:ext cx="338138" cy="338138"/>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92" name="Oval 131">
              <a:extLst>
                <a:ext uri="{FF2B5EF4-FFF2-40B4-BE49-F238E27FC236}">
                  <a16:creationId xmlns:a16="http://schemas.microsoft.com/office/drawing/2014/main" id="{8A836441-9EAB-4B77-AC2E-E265BB3B3078}"/>
                </a:ext>
              </a:extLst>
            </p:cNvPr>
            <p:cNvSpPr>
              <a:spLocks noChangeArrowheads="1"/>
            </p:cNvSpPr>
            <p:nvPr/>
          </p:nvSpPr>
          <p:spPr bwMode="auto">
            <a:xfrm>
              <a:off x="6065838" y="3151188"/>
              <a:ext cx="57150" cy="55563"/>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93" name="Line 132">
              <a:extLst>
                <a:ext uri="{FF2B5EF4-FFF2-40B4-BE49-F238E27FC236}">
                  <a16:creationId xmlns:a16="http://schemas.microsoft.com/office/drawing/2014/main" id="{5FF74CDC-C760-47A2-9258-EA7393853223}"/>
                </a:ext>
              </a:extLst>
            </p:cNvPr>
            <p:cNvSpPr>
              <a:spLocks noChangeShapeType="1"/>
            </p:cNvSpPr>
            <p:nvPr/>
          </p:nvSpPr>
          <p:spPr bwMode="auto">
            <a:xfrm>
              <a:off x="6096001" y="2892426"/>
              <a:ext cx="0" cy="17621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94" name="Line 133">
              <a:extLst>
                <a:ext uri="{FF2B5EF4-FFF2-40B4-BE49-F238E27FC236}">
                  <a16:creationId xmlns:a16="http://schemas.microsoft.com/office/drawing/2014/main" id="{743F3B95-7434-412D-90F0-4BF99E1C4FF8}"/>
                </a:ext>
              </a:extLst>
            </p:cNvPr>
            <p:cNvSpPr>
              <a:spLocks noChangeShapeType="1"/>
            </p:cNvSpPr>
            <p:nvPr/>
          </p:nvSpPr>
          <p:spPr bwMode="auto">
            <a:xfrm>
              <a:off x="5807076" y="3178176"/>
              <a:ext cx="1793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95" name="Line 134">
              <a:extLst>
                <a:ext uri="{FF2B5EF4-FFF2-40B4-BE49-F238E27FC236}">
                  <a16:creationId xmlns:a16="http://schemas.microsoft.com/office/drawing/2014/main" id="{07F15BD8-42D8-4C07-BAF0-AE4F822DA948}"/>
                </a:ext>
              </a:extLst>
            </p:cNvPr>
            <p:cNvSpPr>
              <a:spLocks noChangeShapeType="1"/>
            </p:cNvSpPr>
            <p:nvPr/>
          </p:nvSpPr>
          <p:spPr bwMode="auto">
            <a:xfrm flipV="1">
              <a:off x="6096001" y="3286126"/>
              <a:ext cx="0" cy="18097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sp>
          <p:nvSpPr>
            <p:cNvPr id="96" name="Line 135">
              <a:extLst>
                <a:ext uri="{FF2B5EF4-FFF2-40B4-BE49-F238E27FC236}">
                  <a16:creationId xmlns:a16="http://schemas.microsoft.com/office/drawing/2014/main" id="{1B475B39-14A2-41D1-9131-24FF82E9733C}"/>
                </a:ext>
              </a:extLst>
            </p:cNvPr>
            <p:cNvSpPr>
              <a:spLocks noChangeShapeType="1"/>
            </p:cNvSpPr>
            <p:nvPr/>
          </p:nvSpPr>
          <p:spPr bwMode="auto">
            <a:xfrm flipH="1">
              <a:off x="6205538" y="3178176"/>
              <a:ext cx="1762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endParaRPr>
            </a:p>
          </p:txBody>
        </p:sp>
      </p:grpSp>
      <p:sp>
        <p:nvSpPr>
          <p:cNvPr id="97" name="Rectangle 435">
            <a:extLst>
              <a:ext uri="{FF2B5EF4-FFF2-40B4-BE49-F238E27FC236}">
                <a16:creationId xmlns:a16="http://schemas.microsoft.com/office/drawing/2014/main" id="{929840EE-B132-4F85-80B4-BA241F13765B}"/>
              </a:ext>
            </a:extLst>
          </p:cNvPr>
          <p:cNvSpPr>
            <a:spLocks noChangeArrowheads="1"/>
          </p:cNvSpPr>
          <p:nvPr/>
        </p:nvSpPr>
        <p:spPr bwMode="auto">
          <a:xfrm>
            <a:off x="100845" y="1556470"/>
            <a:ext cx="27137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ru-RU" sz="2400" b="1" i="0" u="none" strike="noStrike" cap="none" normalizeH="0" dirty="0" smtClean="0">
                <a:ln>
                  <a:noFill/>
                </a:ln>
                <a:solidFill>
                  <a:schemeClr val="accent2"/>
                </a:solidFill>
                <a:effectLst/>
              </a:rPr>
              <a:t>Information only </a:t>
            </a:r>
            <a:endParaRPr kumimoji="0" lang="ru-RU" altLang="ru-RU" sz="2400" b="0" i="0" u="none" strike="noStrike" cap="none" normalizeH="0" dirty="0">
              <a:ln>
                <a:noFill/>
              </a:ln>
              <a:solidFill>
                <a:schemeClr val="accent2"/>
              </a:solidFill>
              <a:effectLst/>
            </a:endParaRPr>
          </a:p>
        </p:txBody>
      </p:sp>
      <p:grpSp>
        <p:nvGrpSpPr>
          <p:cNvPr id="98" name="074">
            <a:extLst>
              <a:ext uri="{FF2B5EF4-FFF2-40B4-BE49-F238E27FC236}">
                <a16:creationId xmlns:a16="http://schemas.microsoft.com/office/drawing/2014/main" id="{5DA6DC31-F1F1-4CAD-A905-912C9F665A03}"/>
              </a:ext>
            </a:extLst>
          </p:cNvPr>
          <p:cNvGrpSpPr/>
          <p:nvPr/>
        </p:nvGrpSpPr>
        <p:grpSpPr>
          <a:xfrm>
            <a:off x="3786976" y="2182331"/>
            <a:ext cx="570712" cy="600760"/>
            <a:chOff x="620317" y="4641094"/>
            <a:chExt cx="298698" cy="314424"/>
          </a:xfrm>
          <a:solidFill>
            <a:schemeClr val="bg1"/>
          </a:solidFill>
        </p:grpSpPr>
        <p:sp>
          <p:nvSpPr>
            <p:cNvPr id="99" name="Freeform: Shape 355">
              <a:extLst>
                <a:ext uri="{FF2B5EF4-FFF2-40B4-BE49-F238E27FC236}">
                  <a16:creationId xmlns:a16="http://schemas.microsoft.com/office/drawing/2014/main" id="{14F8FB2B-8E52-4A6E-9B72-13CF3148CE58}"/>
                </a:ext>
              </a:extLst>
            </p:cNvPr>
            <p:cNvSpPr/>
            <p:nvPr/>
          </p:nvSpPr>
          <p:spPr>
            <a:xfrm>
              <a:off x="656064" y="4721684"/>
              <a:ext cx="117136" cy="117137"/>
            </a:xfrm>
            <a:custGeom>
              <a:avLst/>
              <a:gdLst/>
              <a:ahLst/>
              <a:cxnLst/>
              <a:rect l="0" t="0" r="0" b="0"/>
              <a:pathLst>
                <a:path w="117136" h="117136">
                  <a:moveTo>
                    <a:pt x="59514" y="116815"/>
                  </a:moveTo>
                  <a:cubicBezTo>
                    <a:pt x="27911" y="116815"/>
                    <a:pt x="2199" y="91103"/>
                    <a:pt x="2196" y="59505"/>
                  </a:cubicBezTo>
                  <a:cubicBezTo>
                    <a:pt x="2196" y="27907"/>
                    <a:pt x="27908" y="2196"/>
                    <a:pt x="59514" y="2196"/>
                  </a:cubicBezTo>
                  <a:cubicBezTo>
                    <a:pt x="91120" y="2196"/>
                    <a:pt x="116832" y="27907"/>
                    <a:pt x="116832" y="59505"/>
                  </a:cubicBezTo>
                  <a:cubicBezTo>
                    <a:pt x="116832" y="91103"/>
                    <a:pt x="91118" y="116815"/>
                    <a:pt x="59514" y="116815"/>
                  </a:cubicBezTo>
                  <a:close/>
                  <a:moveTo>
                    <a:pt x="59514" y="16838"/>
                  </a:moveTo>
                  <a:cubicBezTo>
                    <a:pt x="35981" y="16838"/>
                    <a:pt x="16838" y="35960"/>
                    <a:pt x="16838" y="59505"/>
                  </a:cubicBezTo>
                  <a:cubicBezTo>
                    <a:pt x="16841" y="83049"/>
                    <a:pt x="35984" y="102173"/>
                    <a:pt x="59514" y="102173"/>
                  </a:cubicBezTo>
                  <a:cubicBezTo>
                    <a:pt x="83047" y="102173"/>
                    <a:pt x="102190" y="83049"/>
                    <a:pt x="102190" y="59505"/>
                  </a:cubicBezTo>
                  <a:cubicBezTo>
                    <a:pt x="102190" y="35960"/>
                    <a:pt x="83047" y="16838"/>
                    <a:pt x="59514" y="16838"/>
                  </a:cubicBezTo>
                  <a:close/>
                </a:path>
              </a:pathLst>
            </a:custGeom>
            <a:grpFill/>
            <a:ln w="9525" cap="flat">
              <a:noFill/>
              <a:prstDash val="solid"/>
              <a:miter/>
            </a:ln>
          </p:spPr>
          <p:txBody>
            <a:bodyPr/>
            <a:lstStyle/>
            <a:p>
              <a:endParaRPr lang="en-IE"/>
            </a:p>
          </p:txBody>
        </p:sp>
        <p:sp>
          <p:nvSpPr>
            <p:cNvPr id="100" name="Freeform: Shape 356">
              <a:extLst>
                <a:ext uri="{FF2B5EF4-FFF2-40B4-BE49-F238E27FC236}">
                  <a16:creationId xmlns:a16="http://schemas.microsoft.com/office/drawing/2014/main" id="{F4006B1F-FA0A-465F-A3C2-430DC5B2E7A7}"/>
                </a:ext>
              </a:extLst>
            </p:cNvPr>
            <p:cNvSpPr/>
            <p:nvPr/>
          </p:nvSpPr>
          <p:spPr>
            <a:xfrm>
              <a:off x="706061" y="4729092"/>
              <a:ext cx="55640" cy="84924"/>
            </a:xfrm>
            <a:custGeom>
              <a:avLst/>
              <a:gdLst/>
              <a:ahLst/>
              <a:cxnLst/>
              <a:rect l="0" t="0" r="0" b="0"/>
              <a:pathLst>
                <a:path w="55639" h="84923">
                  <a:moveTo>
                    <a:pt x="48386" y="84398"/>
                  </a:moveTo>
                  <a:lnTo>
                    <a:pt x="2196" y="56198"/>
                  </a:lnTo>
                  <a:lnTo>
                    <a:pt x="2196" y="2196"/>
                  </a:lnTo>
                  <a:lnTo>
                    <a:pt x="16838" y="2196"/>
                  </a:lnTo>
                  <a:lnTo>
                    <a:pt x="16838" y="47997"/>
                  </a:lnTo>
                  <a:lnTo>
                    <a:pt x="56009" y="71893"/>
                  </a:lnTo>
                  <a:close/>
                </a:path>
              </a:pathLst>
            </a:custGeom>
            <a:grpFill/>
            <a:ln w="9525" cap="flat">
              <a:noFill/>
              <a:prstDash val="solid"/>
              <a:miter/>
            </a:ln>
          </p:spPr>
          <p:txBody>
            <a:bodyPr/>
            <a:lstStyle/>
            <a:p>
              <a:endParaRPr lang="en-IE"/>
            </a:p>
          </p:txBody>
        </p:sp>
        <p:sp>
          <p:nvSpPr>
            <p:cNvPr id="101" name="Freeform: Shape 357">
              <a:extLst>
                <a:ext uri="{FF2B5EF4-FFF2-40B4-BE49-F238E27FC236}">
                  <a16:creationId xmlns:a16="http://schemas.microsoft.com/office/drawing/2014/main" id="{F3D22435-BB55-4DC1-A936-0736668AA5F7}"/>
                </a:ext>
              </a:extLst>
            </p:cNvPr>
            <p:cNvSpPr/>
            <p:nvPr/>
          </p:nvSpPr>
          <p:spPr>
            <a:xfrm>
              <a:off x="707381" y="4737514"/>
              <a:ext cx="49783" cy="49783"/>
            </a:xfrm>
            <a:custGeom>
              <a:avLst/>
              <a:gdLst/>
              <a:ahLst/>
              <a:cxnLst/>
              <a:rect l="0" t="0" r="0" b="0"/>
              <a:pathLst>
                <a:path w="49783" h="49783">
                  <a:moveTo>
                    <a:pt x="38391" y="3106"/>
                  </a:moveTo>
                  <a:lnTo>
                    <a:pt x="48742" y="13457"/>
                  </a:lnTo>
                  <a:lnTo>
                    <a:pt x="13458" y="48741"/>
                  </a:lnTo>
                  <a:lnTo>
                    <a:pt x="3106" y="38390"/>
                  </a:lnTo>
                  <a:close/>
                </a:path>
              </a:pathLst>
            </a:custGeom>
            <a:grpFill/>
            <a:ln w="9525" cap="flat">
              <a:noFill/>
              <a:prstDash val="solid"/>
              <a:miter/>
            </a:ln>
          </p:spPr>
          <p:txBody>
            <a:bodyPr/>
            <a:lstStyle/>
            <a:p>
              <a:endParaRPr lang="en-IE"/>
            </a:p>
          </p:txBody>
        </p:sp>
        <p:sp>
          <p:nvSpPr>
            <p:cNvPr id="102" name="Freeform: Shape 358">
              <a:extLst>
                <a:ext uri="{FF2B5EF4-FFF2-40B4-BE49-F238E27FC236}">
                  <a16:creationId xmlns:a16="http://schemas.microsoft.com/office/drawing/2014/main" id="{D0132DA7-D144-4E27-8275-D3F2EFF59816}"/>
                </a:ext>
              </a:extLst>
            </p:cNvPr>
            <p:cNvSpPr/>
            <p:nvPr/>
          </p:nvSpPr>
          <p:spPr>
            <a:xfrm>
              <a:off x="799459" y="4727599"/>
              <a:ext cx="84924" cy="17570"/>
            </a:xfrm>
            <a:custGeom>
              <a:avLst/>
              <a:gdLst/>
              <a:ahLst/>
              <a:cxnLst/>
              <a:rect l="0" t="0" r="0" b="0"/>
              <a:pathLst>
                <a:path w="84923" h="17570">
                  <a:moveTo>
                    <a:pt x="76104" y="16838"/>
                  </a:moveTo>
                  <a:lnTo>
                    <a:pt x="9517" y="16838"/>
                  </a:lnTo>
                  <a:cubicBezTo>
                    <a:pt x="5473" y="16838"/>
                    <a:pt x="2196" y="13558"/>
                    <a:pt x="2196" y="9517"/>
                  </a:cubicBezTo>
                  <a:cubicBezTo>
                    <a:pt x="2196" y="5476"/>
                    <a:pt x="5473" y="2196"/>
                    <a:pt x="9517" y="2196"/>
                  </a:cubicBezTo>
                  <a:lnTo>
                    <a:pt x="76104" y="2196"/>
                  </a:lnTo>
                  <a:cubicBezTo>
                    <a:pt x="80148" y="2196"/>
                    <a:pt x="83425" y="5476"/>
                    <a:pt x="83425" y="9517"/>
                  </a:cubicBezTo>
                  <a:cubicBezTo>
                    <a:pt x="83425" y="13558"/>
                    <a:pt x="80148" y="16838"/>
                    <a:pt x="76104" y="16838"/>
                  </a:cubicBezTo>
                  <a:close/>
                </a:path>
              </a:pathLst>
            </a:custGeom>
            <a:grpFill/>
            <a:ln w="9525" cap="flat">
              <a:noFill/>
              <a:prstDash val="solid"/>
              <a:miter/>
            </a:ln>
          </p:spPr>
          <p:txBody>
            <a:bodyPr/>
            <a:lstStyle/>
            <a:p>
              <a:endParaRPr lang="en-IE"/>
            </a:p>
          </p:txBody>
        </p:sp>
        <p:sp>
          <p:nvSpPr>
            <p:cNvPr id="103" name="Freeform: Shape 359">
              <a:extLst>
                <a:ext uri="{FF2B5EF4-FFF2-40B4-BE49-F238E27FC236}">
                  <a16:creationId xmlns:a16="http://schemas.microsoft.com/office/drawing/2014/main" id="{2F9B8606-ADD2-4323-AA26-4072CC8ED4B7}"/>
                </a:ext>
              </a:extLst>
            </p:cNvPr>
            <p:cNvSpPr/>
            <p:nvPr/>
          </p:nvSpPr>
          <p:spPr>
            <a:xfrm>
              <a:off x="799459" y="4770266"/>
              <a:ext cx="84924" cy="17570"/>
            </a:xfrm>
            <a:custGeom>
              <a:avLst/>
              <a:gdLst/>
              <a:ahLst/>
              <a:cxnLst/>
              <a:rect l="0" t="0" r="0" b="0"/>
              <a:pathLst>
                <a:path w="84923" h="17570">
                  <a:moveTo>
                    <a:pt x="76104" y="16838"/>
                  </a:moveTo>
                  <a:lnTo>
                    <a:pt x="9517" y="16838"/>
                  </a:lnTo>
                  <a:cubicBezTo>
                    <a:pt x="5473" y="16838"/>
                    <a:pt x="2196" y="13560"/>
                    <a:pt x="2196" y="9517"/>
                  </a:cubicBezTo>
                  <a:cubicBezTo>
                    <a:pt x="2196" y="5476"/>
                    <a:pt x="5473" y="2196"/>
                    <a:pt x="9517" y="2196"/>
                  </a:cubicBezTo>
                  <a:lnTo>
                    <a:pt x="76104" y="2196"/>
                  </a:lnTo>
                  <a:cubicBezTo>
                    <a:pt x="80148" y="2196"/>
                    <a:pt x="83425" y="5476"/>
                    <a:pt x="83425" y="9517"/>
                  </a:cubicBezTo>
                  <a:cubicBezTo>
                    <a:pt x="83425" y="13560"/>
                    <a:pt x="80148" y="16838"/>
                    <a:pt x="76104" y="16838"/>
                  </a:cubicBezTo>
                  <a:close/>
                </a:path>
              </a:pathLst>
            </a:custGeom>
            <a:grpFill/>
            <a:ln w="9525" cap="flat">
              <a:noFill/>
              <a:prstDash val="solid"/>
              <a:miter/>
            </a:ln>
          </p:spPr>
          <p:txBody>
            <a:bodyPr/>
            <a:lstStyle/>
            <a:p>
              <a:endParaRPr lang="en-IE"/>
            </a:p>
          </p:txBody>
        </p:sp>
        <p:sp>
          <p:nvSpPr>
            <p:cNvPr id="104" name="Freeform: Shape 360">
              <a:extLst>
                <a:ext uri="{FF2B5EF4-FFF2-40B4-BE49-F238E27FC236}">
                  <a16:creationId xmlns:a16="http://schemas.microsoft.com/office/drawing/2014/main" id="{A979F197-4F5B-4403-9A18-128B868B10C6}"/>
                </a:ext>
              </a:extLst>
            </p:cNvPr>
            <p:cNvSpPr/>
            <p:nvPr/>
          </p:nvSpPr>
          <p:spPr>
            <a:xfrm>
              <a:off x="799459" y="4814133"/>
              <a:ext cx="84924" cy="17570"/>
            </a:xfrm>
            <a:custGeom>
              <a:avLst/>
              <a:gdLst/>
              <a:ahLst/>
              <a:cxnLst/>
              <a:rect l="0" t="0" r="0" b="0"/>
              <a:pathLst>
                <a:path w="84923" h="17570">
                  <a:moveTo>
                    <a:pt x="76104" y="16838"/>
                  </a:moveTo>
                  <a:lnTo>
                    <a:pt x="9517" y="16838"/>
                  </a:lnTo>
                  <a:cubicBezTo>
                    <a:pt x="5473" y="16838"/>
                    <a:pt x="2196" y="13560"/>
                    <a:pt x="2196" y="9517"/>
                  </a:cubicBezTo>
                  <a:cubicBezTo>
                    <a:pt x="2196" y="5476"/>
                    <a:pt x="5473" y="2196"/>
                    <a:pt x="9517" y="2196"/>
                  </a:cubicBezTo>
                  <a:lnTo>
                    <a:pt x="76104" y="2196"/>
                  </a:lnTo>
                  <a:cubicBezTo>
                    <a:pt x="80148" y="2196"/>
                    <a:pt x="83425" y="5476"/>
                    <a:pt x="83425" y="9517"/>
                  </a:cubicBezTo>
                  <a:cubicBezTo>
                    <a:pt x="83425" y="13560"/>
                    <a:pt x="80148" y="16838"/>
                    <a:pt x="76104" y="16838"/>
                  </a:cubicBezTo>
                  <a:close/>
                </a:path>
              </a:pathLst>
            </a:custGeom>
            <a:grpFill/>
            <a:ln w="9525" cap="flat">
              <a:noFill/>
              <a:prstDash val="solid"/>
              <a:miter/>
            </a:ln>
          </p:spPr>
          <p:txBody>
            <a:bodyPr/>
            <a:lstStyle/>
            <a:p>
              <a:endParaRPr lang="en-IE"/>
            </a:p>
          </p:txBody>
        </p:sp>
        <p:sp>
          <p:nvSpPr>
            <p:cNvPr id="105" name="Freeform: Shape 361">
              <a:extLst>
                <a:ext uri="{FF2B5EF4-FFF2-40B4-BE49-F238E27FC236}">
                  <a16:creationId xmlns:a16="http://schemas.microsoft.com/office/drawing/2014/main" id="{87A40228-F7AE-492B-A1EA-3F256634B9A1}"/>
                </a:ext>
              </a:extLst>
            </p:cNvPr>
            <p:cNvSpPr/>
            <p:nvPr/>
          </p:nvSpPr>
          <p:spPr>
            <a:xfrm>
              <a:off x="620317" y="4663965"/>
              <a:ext cx="298698" cy="234273"/>
            </a:xfrm>
            <a:custGeom>
              <a:avLst/>
              <a:gdLst/>
              <a:ahLst/>
              <a:cxnLst/>
              <a:rect l="0" t="0" r="0" b="0"/>
              <a:pathLst>
                <a:path w="298698" h="234273">
                  <a:moveTo>
                    <a:pt x="281350" y="232253"/>
                  </a:moveTo>
                  <a:lnTo>
                    <a:pt x="19164" y="232253"/>
                  </a:lnTo>
                  <a:cubicBezTo>
                    <a:pt x="9807" y="232253"/>
                    <a:pt x="2196" y="224638"/>
                    <a:pt x="2196" y="215267"/>
                  </a:cubicBezTo>
                  <a:lnTo>
                    <a:pt x="2196" y="2196"/>
                  </a:lnTo>
                  <a:lnTo>
                    <a:pt x="298317" y="2196"/>
                  </a:lnTo>
                  <a:lnTo>
                    <a:pt x="298317" y="215267"/>
                  </a:lnTo>
                  <a:cubicBezTo>
                    <a:pt x="298317" y="224638"/>
                    <a:pt x="290706" y="232253"/>
                    <a:pt x="281350" y="232253"/>
                  </a:cubicBezTo>
                  <a:close/>
                  <a:moveTo>
                    <a:pt x="16838" y="16838"/>
                  </a:moveTo>
                  <a:lnTo>
                    <a:pt x="16838" y="215267"/>
                  </a:lnTo>
                  <a:cubicBezTo>
                    <a:pt x="16838" y="216527"/>
                    <a:pt x="17901" y="217611"/>
                    <a:pt x="19164" y="217611"/>
                  </a:cubicBezTo>
                  <a:lnTo>
                    <a:pt x="281350" y="217611"/>
                  </a:lnTo>
                  <a:cubicBezTo>
                    <a:pt x="282612" y="217611"/>
                    <a:pt x="283675" y="216527"/>
                    <a:pt x="283675" y="215267"/>
                  </a:cubicBezTo>
                  <a:lnTo>
                    <a:pt x="283675" y="16838"/>
                  </a:lnTo>
                  <a:lnTo>
                    <a:pt x="16838" y="16838"/>
                  </a:lnTo>
                  <a:close/>
                </a:path>
              </a:pathLst>
            </a:custGeom>
            <a:grpFill/>
            <a:ln w="9525" cap="flat">
              <a:noFill/>
              <a:prstDash val="solid"/>
              <a:miter/>
            </a:ln>
          </p:spPr>
          <p:txBody>
            <a:bodyPr/>
            <a:lstStyle/>
            <a:p>
              <a:endParaRPr lang="en-IE"/>
            </a:p>
          </p:txBody>
        </p:sp>
        <p:sp>
          <p:nvSpPr>
            <p:cNvPr id="106" name="Freeform: Shape 362">
              <a:extLst>
                <a:ext uri="{FF2B5EF4-FFF2-40B4-BE49-F238E27FC236}">
                  <a16:creationId xmlns:a16="http://schemas.microsoft.com/office/drawing/2014/main" id="{85003D5F-475C-45A5-A8B8-F57217742DFD}"/>
                </a:ext>
              </a:extLst>
            </p:cNvPr>
            <p:cNvSpPr/>
            <p:nvPr/>
          </p:nvSpPr>
          <p:spPr>
            <a:xfrm>
              <a:off x="761059" y="4879379"/>
              <a:ext cx="17570" cy="76139"/>
            </a:xfrm>
            <a:custGeom>
              <a:avLst/>
              <a:gdLst/>
              <a:ahLst/>
              <a:cxnLst/>
              <a:rect l="0" t="0" r="0" b="0"/>
              <a:pathLst>
                <a:path w="17570" h="76138">
                  <a:moveTo>
                    <a:pt x="9517" y="74323"/>
                  </a:moveTo>
                  <a:cubicBezTo>
                    <a:pt x="5473" y="74323"/>
                    <a:pt x="2196" y="71043"/>
                    <a:pt x="2196" y="67002"/>
                  </a:cubicBezTo>
                  <a:lnTo>
                    <a:pt x="2196" y="9517"/>
                  </a:lnTo>
                  <a:cubicBezTo>
                    <a:pt x="2196" y="5446"/>
                    <a:pt x="5473" y="2196"/>
                    <a:pt x="9517" y="2196"/>
                  </a:cubicBezTo>
                  <a:cubicBezTo>
                    <a:pt x="13562" y="2196"/>
                    <a:pt x="16838" y="5446"/>
                    <a:pt x="16838" y="9517"/>
                  </a:cubicBezTo>
                  <a:lnTo>
                    <a:pt x="16838" y="67002"/>
                  </a:lnTo>
                  <a:cubicBezTo>
                    <a:pt x="16838" y="71043"/>
                    <a:pt x="13562" y="74323"/>
                    <a:pt x="9517" y="74323"/>
                  </a:cubicBezTo>
                  <a:close/>
                </a:path>
              </a:pathLst>
            </a:custGeom>
            <a:grpFill/>
            <a:ln w="9525" cap="flat">
              <a:noFill/>
              <a:prstDash val="solid"/>
              <a:miter/>
            </a:ln>
          </p:spPr>
          <p:txBody>
            <a:bodyPr/>
            <a:lstStyle/>
            <a:p>
              <a:endParaRPr lang="en-IE"/>
            </a:p>
          </p:txBody>
        </p:sp>
        <p:sp>
          <p:nvSpPr>
            <p:cNvPr id="107" name="Freeform: Shape 363">
              <a:extLst>
                <a:ext uri="{FF2B5EF4-FFF2-40B4-BE49-F238E27FC236}">
                  <a16:creationId xmlns:a16="http://schemas.microsoft.com/office/drawing/2014/main" id="{D91AC999-E8FA-4148-AFD8-DF5B15741E94}"/>
                </a:ext>
              </a:extLst>
            </p:cNvPr>
            <p:cNvSpPr/>
            <p:nvPr/>
          </p:nvSpPr>
          <p:spPr>
            <a:xfrm>
              <a:off x="717561" y="4936864"/>
              <a:ext cx="105423" cy="17570"/>
            </a:xfrm>
            <a:custGeom>
              <a:avLst/>
              <a:gdLst/>
              <a:ahLst/>
              <a:cxnLst/>
              <a:rect l="0" t="0" r="0" b="0"/>
              <a:pathLst>
                <a:path w="105422" h="17570">
                  <a:moveTo>
                    <a:pt x="96506" y="16838"/>
                  </a:moveTo>
                  <a:lnTo>
                    <a:pt x="9517" y="16838"/>
                  </a:lnTo>
                  <a:cubicBezTo>
                    <a:pt x="5473" y="16838"/>
                    <a:pt x="2196" y="13558"/>
                    <a:pt x="2196" y="9517"/>
                  </a:cubicBezTo>
                  <a:cubicBezTo>
                    <a:pt x="2196" y="5476"/>
                    <a:pt x="5473" y="2196"/>
                    <a:pt x="9517" y="2196"/>
                  </a:cubicBezTo>
                  <a:lnTo>
                    <a:pt x="96506" y="2196"/>
                  </a:lnTo>
                  <a:cubicBezTo>
                    <a:pt x="100550" y="2196"/>
                    <a:pt x="103827" y="5476"/>
                    <a:pt x="103827" y="9517"/>
                  </a:cubicBezTo>
                  <a:cubicBezTo>
                    <a:pt x="103827" y="13558"/>
                    <a:pt x="100550" y="16838"/>
                    <a:pt x="96506" y="16838"/>
                  </a:cubicBezTo>
                  <a:close/>
                </a:path>
              </a:pathLst>
            </a:custGeom>
            <a:grpFill/>
            <a:ln w="9525" cap="flat">
              <a:noFill/>
              <a:prstDash val="solid"/>
              <a:miter/>
            </a:ln>
          </p:spPr>
          <p:txBody>
            <a:bodyPr/>
            <a:lstStyle/>
            <a:p>
              <a:endParaRPr lang="en-IE"/>
            </a:p>
          </p:txBody>
        </p:sp>
        <p:sp>
          <p:nvSpPr>
            <p:cNvPr id="108" name="Freeform: Shape 364">
              <a:extLst>
                <a:ext uri="{FF2B5EF4-FFF2-40B4-BE49-F238E27FC236}">
                  <a16:creationId xmlns:a16="http://schemas.microsoft.com/office/drawing/2014/main" id="{5B63A186-5E4F-494C-9AA0-B7AA6C09079B}"/>
                </a:ext>
              </a:extLst>
            </p:cNvPr>
            <p:cNvSpPr/>
            <p:nvPr/>
          </p:nvSpPr>
          <p:spPr>
            <a:xfrm>
              <a:off x="761059" y="4641094"/>
              <a:ext cx="17570" cy="38069"/>
            </a:xfrm>
            <a:custGeom>
              <a:avLst/>
              <a:gdLst/>
              <a:ahLst/>
              <a:cxnLst/>
              <a:rect l="0" t="0" r="0" b="0"/>
              <a:pathLst>
                <a:path w="17570" h="38069">
                  <a:moveTo>
                    <a:pt x="9517" y="37748"/>
                  </a:moveTo>
                  <a:cubicBezTo>
                    <a:pt x="5473" y="37748"/>
                    <a:pt x="2196" y="34467"/>
                    <a:pt x="2196" y="30427"/>
                  </a:cubicBezTo>
                  <a:lnTo>
                    <a:pt x="2196" y="9517"/>
                  </a:lnTo>
                  <a:cubicBezTo>
                    <a:pt x="2196" y="5476"/>
                    <a:pt x="5473" y="2196"/>
                    <a:pt x="9517" y="2196"/>
                  </a:cubicBezTo>
                  <a:cubicBezTo>
                    <a:pt x="13562" y="2196"/>
                    <a:pt x="16838" y="5476"/>
                    <a:pt x="16838" y="9517"/>
                  </a:cubicBezTo>
                  <a:lnTo>
                    <a:pt x="16838" y="30427"/>
                  </a:lnTo>
                  <a:cubicBezTo>
                    <a:pt x="16838" y="34467"/>
                    <a:pt x="13562" y="37748"/>
                    <a:pt x="9517" y="37748"/>
                  </a:cubicBezTo>
                  <a:close/>
                </a:path>
              </a:pathLst>
            </a:custGeom>
            <a:grpFill/>
            <a:ln w="9525" cap="flat">
              <a:noFill/>
              <a:prstDash val="solid"/>
              <a:miter/>
            </a:ln>
          </p:spPr>
          <p:txBody>
            <a:bodyPr/>
            <a:lstStyle/>
            <a:p>
              <a:endParaRPr lang="en-IE"/>
            </a:p>
          </p:txBody>
        </p:sp>
      </p:grpSp>
      <p:grpSp>
        <p:nvGrpSpPr>
          <p:cNvPr id="109" name="012">
            <a:extLst>
              <a:ext uri="{FF2B5EF4-FFF2-40B4-BE49-F238E27FC236}">
                <a16:creationId xmlns:a16="http://schemas.microsoft.com/office/drawing/2014/main" id="{9E0717DC-B462-488B-B79A-98BB868CFA49}"/>
              </a:ext>
            </a:extLst>
          </p:cNvPr>
          <p:cNvGrpSpPr/>
          <p:nvPr/>
        </p:nvGrpSpPr>
        <p:grpSpPr>
          <a:xfrm>
            <a:off x="8538498" y="4010025"/>
            <a:ext cx="578703" cy="639569"/>
            <a:chOff x="1386808" y="2381883"/>
            <a:chExt cx="269414" cy="297750"/>
          </a:xfrm>
          <a:solidFill>
            <a:schemeClr val="bg1"/>
          </a:solidFill>
        </p:grpSpPr>
        <p:sp>
          <p:nvSpPr>
            <p:cNvPr id="110" name="Freeform: Shape 481">
              <a:extLst>
                <a:ext uri="{FF2B5EF4-FFF2-40B4-BE49-F238E27FC236}">
                  <a16:creationId xmlns:a16="http://schemas.microsoft.com/office/drawing/2014/main" id="{912FF3ED-375B-4704-BD64-87BB3D9D6749}"/>
                </a:ext>
              </a:extLst>
            </p:cNvPr>
            <p:cNvSpPr/>
            <p:nvPr/>
          </p:nvSpPr>
          <p:spPr>
            <a:xfrm>
              <a:off x="1487751" y="2381883"/>
              <a:ext cx="67353" cy="67353"/>
            </a:xfrm>
            <a:custGeom>
              <a:avLst/>
              <a:gdLst/>
              <a:ahLst/>
              <a:cxnLst/>
              <a:rect l="0" t="0" r="0" b="0"/>
              <a:pathLst>
                <a:path w="67353" h="67353">
                  <a:moveTo>
                    <a:pt x="34107" y="66035"/>
                  </a:moveTo>
                  <a:cubicBezTo>
                    <a:pt x="16510" y="66035"/>
                    <a:pt x="2196" y="51716"/>
                    <a:pt x="2196" y="34116"/>
                  </a:cubicBezTo>
                  <a:cubicBezTo>
                    <a:pt x="2196" y="16517"/>
                    <a:pt x="16513" y="2196"/>
                    <a:pt x="34107" y="2196"/>
                  </a:cubicBezTo>
                  <a:cubicBezTo>
                    <a:pt x="51710" y="2196"/>
                    <a:pt x="66027" y="16517"/>
                    <a:pt x="66027" y="34116"/>
                  </a:cubicBezTo>
                  <a:cubicBezTo>
                    <a:pt x="66027" y="51716"/>
                    <a:pt x="51707" y="66035"/>
                    <a:pt x="34107" y="66035"/>
                  </a:cubicBezTo>
                  <a:close/>
                  <a:moveTo>
                    <a:pt x="34107" y="16838"/>
                  </a:moveTo>
                  <a:cubicBezTo>
                    <a:pt x="24584" y="16838"/>
                    <a:pt x="16838" y="24598"/>
                    <a:pt x="16838" y="34116"/>
                  </a:cubicBezTo>
                  <a:cubicBezTo>
                    <a:pt x="16838" y="43633"/>
                    <a:pt x="24587" y="51393"/>
                    <a:pt x="34107" y="51393"/>
                  </a:cubicBezTo>
                  <a:cubicBezTo>
                    <a:pt x="43636" y="51393"/>
                    <a:pt x="51385" y="43633"/>
                    <a:pt x="51385" y="34116"/>
                  </a:cubicBezTo>
                  <a:cubicBezTo>
                    <a:pt x="51385" y="24598"/>
                    <a:pt x="43636" y="16838"/>
                    <a:pt x="34107" y="16838"/>
                  </a:cubicBezTo>
                  <a:close/>
                </a:path>
              </a:pathLst>
            </a:custGeom>
            <a:grpFill/>
            <a:ln w="9525" cap="flat">
              <a:noFill/>
              <a:prstDash val="solid"/>
              <a:miter/>
            </a:ln>
          </p:spPr>
          <p:txBody>
            <a:bodyPr/>
            <a:lstStyle/>
            <a:p>
              <a:endParaRPr lang="en-IE"/>
            </a:p>
          </p:txBody>
        </p:sp>
        <p:sp>
          <p:nvSpPr>
            <p:cNvPr id="111" name="Freeform: Shape 482">
              <a:extLst>
                <a:ext uri="{FF2B5EF4-FFF2-40B4-BE49-F238E27FC236}">
                  <a16:creationId xmlns:a16="http://schemas.microsoft.com/office/drawing/2014/main" id="{1AC4F5D6-9295-4806-B764-B48D0F1F5B28}"/>
                </a:ext>
              </a:extLst>
            </p:cNvPr>
            <p:cNvSpPr/>
            <p:nvPr/>
          </p:nvSpPr>
          <p:spPr>
            <a:xfrm>
              <a:off x="1454862" y="2450729"/>
              <a:ext cx="131779" cy="131779"/>
            </a:xfrm>
            <a:custGeom>
              <a:avLst/>
              <a:gdLst/>
              <a:ahLst/>
              <a:cxnLst/>
              <a:rect l="0" t="0" r="0" b="0"/>
              <a:pathLst>
                <a:path w="131778" h="131778">
                  <a:moveTo>
                    <a:pt x="124478" y="130110"/>
                  </a:moveTo>
                  <a:cubicBezTo>
                    <a:pt x="120434" y="130110"/>
                    <a:pt x="117157" y="126830"/>
                    <a:pt x="117157" y="122789"/>
                  </a:cubicBezTo>
                  <a:lnTo>
                    <a:pt x="117157" y="38128"/>
                  </a:lnTo>
                  <a:cubicBezTo>
                    <a:pt x="117157" y="26386"/>
                    <a:pt x="107610" y="16838"/>
                    <a:pt x="95873" y="16838"/>
                  </a:cubicBezTo>
                  <a:lnTo>
                    <a:pt x="38119" y="16838"/>
                  </a:lnTo>
                  <a:cubicBezTo>
                    <a:pt x="26385" y="16838"/>
                    <a:pt x="16838" y="26386"/>
                    <a:pt x="16838" y="38128"/>
                  </a:cubicBezTo>
                  <a:lnTo>
                    <a:pt x="16838" y="122789"/>
                  </a:lnTo>
                  <a:cubicBezTo>
                    <a:pt x="16838" y="126830"/>
                    <a:pt x="13562" y="130110"/>
                    <a:pt x="9517" y="130110"/>
                  </a:cubicBezTo>
                  <a:cubicBezTo>
                    <a:pt x="5473" y="130110"/>
                    <a:pt x="2196" y="126830"/>
                    <a:pt x="2196" y="122789"/>
                  </a:cubicBezTo>
                  <a:lnTo>
                    <a:pt x="2196" y="38128"/>
                  </a:lnTo>
                  <a:cubicBezTo>
                    <a:pt x="2196" y="18303"/>
                    <a:pt x="18311" y="2196"/>
                    <a:pt x="38119" y="2196"/>
                  </a:cubicBezTo>
                  <a:lnTo>
                    <a:pt x="95873" y="2196"/>
                  </a:lnTo>
                  <a:cubicBezTo>
                    <a:pt x="115684" y="2196"/>
                    <a:pt x="131799" y="18303"/>
                    <a:pt x="131799" y="38128"/>
                  </a:cubicBezTo>
                  <a:lnTo>
                    <a:pt x="131799" y="122789"/>
                  </a:lnTo>
                  <a:cubicBezTo>
                    <a:pt x="131799" y="126830"/>
                    <a:pt x="128522" y="130110"/>
                    <a:pt x="124478" y="130110"/>
                  </a:cubicBezTo>
                  <a:close/>
                </a:path>
              </a:pathLst>
            </a:custGeom>
            <a:grpFill/>
            <a:ln w="9525" cap="flat">
              <a:noFill/>
              <a:prstDash val="solid"/>
              <a:miter/>
            </a:ln>
          </p:spPr>
          <p:txBody>
            <a:bodyPr/>
            <a:lstStyle/>
            <a:p>
              <a:endParaRPr lang="en-IE"/>
            </a:p>
          </p:txBody>
        </p:sp>
        <p:sp>
          <p:nvSpPr>
            <p:cNvPr id="112" name="Freeform: Shape 483">
              <a:extLst>
                <a:ext uri="{FF2B5EF4-FFF2-40B4-BE49-F238E27FC236}">
                  <a16:creationId xmlns:a16="http://schemas.microsoft.com/office/drawing/2014/main" id="{11A0B371-AA3D-4850-81CF-013FBF4438DF}"/>
                </a:ext>
              </a:extLst>
            </p:cNvPr>
            <p:cNvSpPr/>
            <p:nvPr/>
          </p:nvSpPr>
          <p:spPr>
            <a:xfrm>
              <a:off x="1477559" y="2492795"/>
              <a:ext cx="87852" cy="163991"/>
            </a:xfrm>
            <a:custGeom>
              <a:avLst/>
              <a:gdLst/>
              <a:ahLst/>
              <a:cxnLst/>
              <a:rect l="0" t="0" r="0" b="0"/>
              <a:pathLst>
                <a:path w="87852" h="163991">
                  <a:moveTo>
                    <a:pt x="44302" y="163333"/>
                  </a:moveTo>
                  <a:cubicBezTo>
                    <a:pt x="26017" y="163333"/>
                    <a:pt x="10212" y="147433"/>
                    <a:pt x="9073" y="127871"/>
                  </a:cubicBezTo>
                  <a:lnTo>
                    <a:pt x="2209" y="9943"/>
                  </a:lnTo>
                  <a:cubicBezTo>
                    <a:pt x="1975" y="5902"/>
                    <a:pt x="5058" y="2446"/>
                    <a:pt x="9093" y="2212"/>
                  </a:cubicBezTo>
                  <a:cubicBezTo>
                    <a:pt x="13158" y="1949"/>
                    <a:pt x="16593" y="5053"/>
                    <a:pt x="16830" y="9094"/>
                  </a:cubicBezTo>
                  <a:lnTo>
                    <a:pt x="23695" y="127021"/>
                  </a:lnTo>
                  <a:cubicBezTo>
                    <a:pt x="24377" y="138763"/>
                    <a:pt x="33815" y="148691"/>
                    <a:pt x="44305" y="148691"/>
                  </a:cubicBezTo>
                  <a:cubicBezTo>
                    <a:pt x="54791" y="148691"/>
                    <a:pt x="64233" y="138763"/>
                    <a:pt x="64918" y="127021"/>
                  </a:cubicBezTo>
                  <a:lnTo>
                    <a:pt x="71782" y="9094"/>
                  </a:lnTo>
                  <a:cubicBezTo>
                    <a:pt x="72019" y="5053"/>
                    <a:pt x="75478" y="1949"/>
                    <a:pt x="79519" y="2212"/>
                  </a:cubicBezTo>
                  <a:cubicBezTo>
                    <a:pt x="83554" y="2446"/>
                    <a:pt x="86638" y="5902"/>
                    <a:pt x="86404" y="9943"/>
                  </a:cubicBezTo>
                  <a:lnTo>
                    <a:pt x="79539" y="127871"/>
                  </a:lnTo>
                  <a:cubicBezTo>
                    <a:pt x="78389" y="147433"/>
                    <a:pt x="62587" y="163333"/>
                    <a:pt x="44302" y="163333"/>
                  </a:cubicBezTo>
                  <a:close/>
                </a:path>
              </a:pathLst>
            </a:custGeom>
            <a:grpFill/>
            <a:ln w="9525" cap="flat">
              <a:noFill/>
              <a:prstDash val="solid"/>
              <a:miter/>
            </a:ln>
          </p:spPr>
          <p:txBody>
            <a:bodyPr/>
            <a:lstStyle/>
            <a:p>
              <a:endParaRPr lang="en-IE"/>
            </a:p>
          </p:txBody>
        </p:sp>
        <p:sp>
          <p:nvSpPr>
            <p:cNvPr id="113" name="Freeform: Shape 484">
              <a:extLst>
                <a:ext uri="{FF2B5EF4-FFF2-40B4-BE49-F238E27FC236}">
                  <a16:creationId xmlns:a16="http://schemas.microsoft.com/office/drawing/2014/main" id="{B9CDB00D-618D-4851-B8C5-A569EE321075}"/>
                </a:ext>
              </a:extLst>
            </p:cNvPr>
            <p:cNvSpPr/>
            <p:nvPr/>
          </p:nvSpPr>
          <p:spPr>
            <a:xfrm>
              <a:off x="1512340" y="2566490"/>
              <a:ext cx="17570" cy="87852"/>
            </a:xfrm>
            <a:custGeom>
              <a:avLst/>
              <a:gdLst/>
              <a:ahLst/>
              <a:cxnLst/>
              <a:rect l="0" t="0" r="0" b="0"/>
              <a:pathLst>
                <a:path w="17570" h="87852">
                  <a:moveTo>
                    <a:pt x="9517" y="87501"/>
                  </a:moveTo>
                  <a:cubicBezTo>
                    <a:pt x="5473" y="87501"/>
                    <a:pt x="2196" y="84220"/>
                    <a:pt x="2196" y="80180"/>
                  </a:cubicBezTo>
                  <a:lnTo>
                    <a:pt x="2196" y="9517"/>
                  </a:lnTo>
                  <a:cubicBezTo>
                    <a:pt x="2196" y="5476"/>
                    <a:pt x="5473" y="2196"/>
                    <a:pt x="9517" y="2196"/>
                  </a:cubicBezTo>
                  <a:cubicBezTo>
                    <a:pt x="13562" y="2196"/>
                    <a:pt x="16838" y="5476"/>
                    <a:pt x="16838" y="9517"/>
                  </a:cubicBezTo>
                  <a:lnTo>
                    <a:pt x="16838" y="80180"/>
                  </a:lnTo>
                  <a:cubicBezTo>
                    <a:pt x="16838" y="84220"/>
                    <a:pt x="13559" y="87501"/>
                    <a:pt x="9517" y="87501"/>
                  </a:cubicBezTo>
                  <a:close/>
                </a:path>
              </a:pathLst>
            </a:custGeom>
            <a:grpFill/>
            <a:ln w="9525" cap="flat">
              <a:noFill/>
              <a:prstDash val="solid"/>
              <a:miter/>
            </a:ln>
          </p:spPr>
          <p:txBody>
            <a:bodyPr/>
            <a:lstStyle/>
            <a:p>
              <a:endParaRPr lang="en-IE"/>
            </a:p>
          </p:txBody>
        </p:sp>
        <p:sp>
          <p:nvSpPr>
            <p:cNvPr id="114" name="Freeform: Shape 485">
              <a:extLst>
                <a:ext uri="{FF2B5EF4-FFF2-40B4-BE49-F238E27FC236}">
                  <a16:creationId xmlns:a16="http://schemas.microsoft.com/office/drawing/2014/main" id="{3C4B0AC6-DB58-41DD-BD31-9F6329E51B8D}"/>
                </a:ext>
              </a:extLst>
            </p:cNvPr>
            <p:cNvSpPr/>
            <p:nvPr/>
          </p:nvSpPr>
          <p:spPr>
            <a:xfrm>
              <a:off x="1386808" y="2597637"/>
              <a:ext cx="269414" cy="81996"/>
            </a:xfrm>
            <a:custGeom>
              <a:avLst/>
              <a:gdLst/>
              <a:ahLst/>
              <a:cxnLst/>
              <a:rect l="0" t="0" r="0" b="0"/>
              <a:pathLst>
                <a:path w="269413" h="81995">
                  <a:moveTo>
                    <a:pt x="135050" y="82358"/>
                  </a:moveTo>
                  <a:cubicBezTo>
                    <a:pt x="69029" y="82358"/>
                    <a:pt x="2196" y="67922"/>
                    <a:pt x="2196" y="40365"/>
                  </a:cubicBezTo>
                  <a:cubicBezTo>
                    <a:pt x="2196" y="16528"/>
                    <a:pt x="48579" y="6337"/>
                    <a:pt x="76230" y="2355"/>
                  </a:cubicBezTo>
                  <a:cubicBezTo>
                    <a:pt x="80227" y="1768"/>
                    <a:pt x="83943" y="4580"/>
                    <a:pt x="84514" y="8563"/>
                  </a:cubicBezTo>
                  <a:cubicBezTo>
                    <a:pt x="85088" y="12575"/>
                    <a:pt x="82309" y="16293"/>
                    <a:pt x="78306" y="16851"/>
                  </a:cubicBezTo>
                  <a:cubicBezTo>
                    <a:pt x="31864" y="23527"/>
                    <a:pt x="16838" y="35592"/>
                    <a:pt x="16838" y="40365"/>
                  </a:cubicBezTo>
                  <a:cubicBezTo>
                    <a:pt x="16838" y="49648"/>
                    <a:pt x="58562" y="67716"/>
                    <a:pt x="135050" y="67716"/>
                  </a:cubicBezTo>
                  <a:cubicBezTo>
                    <a:pt x="211543" y="67716"/>
                    <a:pt x="253270" y="49648"/>
                    <a:pt x="253270" y="40365"/>
                  </a:cubicBezTo>
                  <a:cubicBezTo>
                    <a:pt x="253270" y="35534"/>
                    <a:pt x="238095" y="23410"/>
                    <a:pt x="191199" y="16762"/>
                  </a:cubicBezTo>
                  <a:cubicBezTo>
                    <a:pt x="187196" y="16206"/>
                    <a:pt x="184408" y="12487"/>
                    <a:pt x="184973" y="8505"/>
                  </a:cubicBezTo>
                  <a:cubicBezTo>
                    <a:pt x="185538" y="4492"/>
                    <a:pt x="189266" y="1710"/>
                    <a:pt x="193246" y="2267"/>
                  </a:cubicBezTo>
                  <a:cubicBezTo>
                    <a:pt x="221130" y="6220"/>
                    <a:pt x="267912" y="16410"/>
                    <a:pt x="267912" y="40365"/>
                  </a:cubicBezTo>
                  <a:cubicBezTo>
                    <a:pt x="267912" y="67922"/>
                    <a:pt x="201071" y="82358"/>
                    <a:pt x="135050" y="82358"/>
                  </a:cubicBezTo>
                  <a:close/>
                </a:path>
              </a:pathLst>
            </a:custGeom>
            <a:grpFill/>
            <a:ln w="9525" cap="flat">
              <a:noFill/>
              <a:prstDash val="solid"/>
              <a:miter/>
            </a:ln>
          </p:spPr>
          <p:txBody>
            <a:bodyPr/>
            <a:lstStyle/>
            <a:p>
              <a:endParaRPr lang="en-IE"/>
            </a:p>
          </p:txBody>
        </p:sp>
      </p:grpSp>
    </p:spTree>
    <p:extLst>
      <p:ext uri="{BB962C8B-B14F-4D97-AF65-F5344CB8AC3E}">
        <p14:creationId xmlns:p14="http://schemas.microsoft.com/office/powerpoint/2010/main" val="225440726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Frontier Worker Permits</a:t>
            </a:r>
            <a:endParaRPr lang="en-IE" dirty="0"/>
          </a:p>
        </p:txBody>
      </p:sp>
      <p:grpSp>
        <p:nvGrpSpPr>
          <p:cNvPr id="3" name="Group 2"/>
          <p:cNvGrpSpPr/>
          <p:nvPr/>
        </p:nvGrpSpPr>
        <p:grpSpPr>
          <a:xfrm>
            <a:off x="489089" y="1206735"/>
            <a:ext cx="9795639" cy="4165827"/>
            <a:chOff x="241367" y="1752359"/>
            <a:chExt cx="9166817" cy="4165827"/>
          </a:xfrm>
        </p:grpSpPr>
        <p:cxnSp>
          <p:nvCxnSpPr>
            <p:cNvPr id="4" name="Straight Connector 3">
              <a:extLst>
                <a:ext uri="{FF2B5EF4-FFF2-40B4-BE49-F238E27FC236}">
                  <a16:creationId xmlns:a16="http://schemas.microsoft.com/office/drawing/2014/main" id="{7C99AFD8-C648-4760-A5AA-57D5B7D7FEF9}"/>
                </a:ext>
              </a:extLst>
            </p:cNvPr>
            <p:cNvCxnSpPr>
              <a:cxnSpLocks/>
            </p:cNvCxnSpPr>
            <p:nvPr/>
          </p:nvCxnSpPr>
          <p:spPr>
            <a:xfrm flipV="1">
              <a:off x="2535346" y="1752359"/>
              <a:ext cx="37070" cy="4020973"/>
            </a:xfrm>
            <a:prstGeom prst="line">
              <a:avLst/>
            </a:prstGeom>
            <a:ln>
              <a:gradFill>
                <a:gsLst>
                  <a:gs pos="0">
                    <a:schemeClr val="accent1">
                      <a:alpha val="0"/>
                    </a:schemeClr>
                  </a:gs>
                  <a:gs pos="5000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6B020E7-8242-46B1-A8F5-BC8473ADA7B2}"/>
                </a:ext>
              </a:extLst>
            </p:cNvPr>
            <p:cNvSpPr txBox="1"/>
            <p:nvPr/>
          </p:nvSpPr>
          <p:spPr>
            <a:xfrm>
              <a:off x="241367" y="1916770"/>
              <a:ext cx="2064809" cy="3139321"/>
            </a:xfrm>
            <a:prstGeom prst="rect">
              <a:avLst/>
            </a:prstGeom>
            <a:noFill/>
          </p:spPr>
          <p:txBody>
            <a:bodyPr wrap="square" rtlCol="0">
              <a:spAutoFit/>
            </a:bodyPr>
            <a:lstStyle/>
            <a:p>
              <a:r>
                <a:rPr lang="en-US" b="1" dirty="0">
                  <a:solidFill>
                    <a:srgbClr val="316091"/>
                  </a:solidFill>
                </a:rPr>
                <a:t>Eligibility: </a:t>
              </a:r>
              <a:endParaRPr lang="en-US" b="1" dirty="0" smtClean="0">
                <a:solidFill>
                  <a:srgbClr val="316091"/>
                </a:solidFill>
              </a:endParaRPr>
            </a:p>
            <a:p>
              <a:endParaRPr lang="en-US" b="1" dirty="0">
                <a:solidFill>
                  <a:srgbClr val="316091"/>
                </a:solidFill>
              </a:endParaRPr>
            </a:p>
            <a:p>
              <a:endParaRPr lang="en-US" b="1" dirty="0" smtClean="0">
                <a:solidFill>
                  <a:srgbClr val="316091"/>
                </a:solidFill>
              </a:endParaRPr>
            </a:p>
            <a:p>
              <a:pPr marL="285750" indent="-285750">
                <a:buFont typeface="Arial" panose="020B0604020202020204" pitchFamily="34" charset="0"/>
                <a:buChar char="•"/>
              </a:pPr>
              <a:r>
                <a:rPr lang="en-US" dirty="0" smtClean="0"/>
                <a:t>EU </a:t>
              </a:r>
              <a:r>
                <a:rPr lang="en-US" dirty="0"/>
                <a:t>nationals </a:t>
              </a:r>
              <a:r>
                <a:rPr lang="en-US" b="1" dirty="0"/>
                <a:t>not primarily resident </a:t>
              </a:r>
              <a:r>
                <a:rPr lang="en-US" dirty="0"/>
                <a:t>in the </a:t>
              </a:r>
              <a:r>
                <a:rPr lang="en-US" dirty="0" smtClean="0"/>
                <a:t>UK</a:t>
              </a:r>
            </a:p>
            <a:p>
              <a:pPr marL="285750" indent="-285750">
                <a:buFont typeface="Arial" panose="020B0604020202020204" pitchFamily="34" charset="0"/>
                <a:buChar char="•"/>
              </a:pPr>
              <a:r>
                <a:rPr lang="en-US" dirty="0" smtClean="0"/>
                <a:t>Working </a:t>
              </a:r>
              <a:r>
                <a:rPr lang="en-US" dirty="0"/>
                <a:t>in the United Kingdom by </a:t>
              </a:r>
              <a:r>
                <a:rPr lang="en-US" b="1" dirty="0"/>
                <a:t>31 December  </a:t>
              </a:r>
              <a:r>
                <a:rPr lang="en-US" b="1" dirty="0" smtClean="0"/>
                <a:t>2020</a:t>
              </a:r>
              <a:endParaRPr lang="en-US" b="1" dirty="0"/>
            </a:p>
          </p:txBody>
        </p:sp>
        <p:sp>
          <p:nvSpPr>
            <p:cNvPr id="6" name="TextBox 5">
              <a:extLst>
                <a:ext uri="{FF2B5EF4-FFF2-40B4-BE49-F238E27FC236}">
                  <a16:creationId xmlns:a16="http://schemas.microsoft.com/office/drawing/2014/main" id="{8E435902-5948-4624-A129-18AEFFBB8FD5}"/>
                </a:ext>
              </a:extLst>
            </p:cNvPr>
            <p:cNvSpPr txBox="1"/>
            <p:nvPr/>
          </p:nvSpPr>
          <p:spPr>
            <a:xfrm>
              <a:off x="2801587" y="1916187"/>
              <a:ext cx="1889459" cy="1477328"/>
            </a:xfrm>
            <a:prstGeom prst="rect">
              <a:avLst/>
            </a:prstGeom>
            <a:noFill/>
          </p:spPr>
          <p:txBody>
            <a:bodyPr wrap="square" rtlCol="0">
              <a:spAutoFit/>
            </a:bodyPr>
            <a:lstStyle/>
            <a:p>
              <a:r>
                <a:rPr lang="en-US" b="1" dirty="0" smtClean="0">
                  <a:solidFill>
                    <a:srgbClr val="4397AE"/>
                  </a:solidFill>
                </a:rPr>
                <a:t>Duration </a:t>
              </a:r>
              <a:r>
                <a:rPr lang="en-US" b="1" dirty="0">
                  <a:solidFill>
                    <a:srgbClr val="4397AE"/>
                  </a:solidFill>
                </a:rPr>
                <a:t>of </a:t>
              </a:r>
              <a:r>
                <a:rPr lang="en-US" b="1" dirty="0" smtClean="0">
                  <a:solidFill>
                    <a:srgbClr val="4397AE"/>
                  </a:solidFill>
                </a:rPr>
                <a:t>permits:</a:t>
              </a:r>
            </a:p>
            <a:p>
              <a:endParaRPr lang="en-US" b="1" dirty="0">
                <a:solidFill>
                  <a:srgbClr val="4397AE"/>
                </a:solidFill>
              </a:endParaRPr>
            </a:p>
            <a:p>
              <a:pPr marL="285750" indent="-285750">
                <a:buFont typeface="Arial" panose="020B0604020202020204" pitchFamily="34" charset="0"/>
                <a:buChar char="•"/>
              </a:pPr>
              <a:r>
                <a:rPr lang="en-US" dirty="0" smtClean="0"/>
                <a:t>Five years</a:t>
              </a:r>
            </a:p>
            <a:p>
              <a:pPr marL="285750" indent="-285750">
                <a:buFont typeface="Arial" panose="020B0604020202020204" pitchFamily="34" charset="0"/>
                <a:buChar char="•"/>
              </a:pPr>
              <a:r>
                <a:rPr lang="en-US" dirty="0" smtClean="0"/>
                <a:t>Renewable</a:t>
              </a:r>
              <a:endParaRPr lang="en-US" dirty="0"/>
            </a:p>
          </p:txBody>
        </p:sp>
        <p:sp>
          <p:nvSpPr>
            <p:cNvPr id="8" name="TextBox 7">
              <a:extLst>
                <a:ext uri="{FF2B5EF4-FFF2-40B4-BE49-F238E27FC236}">
                  <a16:creationId xmlns:a16="http://schemas.microsoft.com/office/drawing/2014/main" id="{61F43984-0448-4ABD-8ABC-F1C51A500DA1}"/>
                </a:ext>
              </a:extLst>
            </p:cNvPr>
            <p:cNvSpPr txBox="1"/>
            <p:nvPr/>
          </p:nvSpPr>
          <p:spPr>
            <a:xfrm>
              <a:off x="4906613" y="1907931"/>
              <a:ext cx="2180976" cy="3416320"/>
            </a:xfrm>
            <a:prstGeom prst="rect">
              <a:avLst/>
            </a:prstGeom>
            <a:noFill/>
          </p:spPr>
          <p:txBody>
            <a:bodyPr wrap="square" rtlCol="0">
              <a:spAutoFit/>
            </a:bodyPr>
            <a:lstStyle/>
            <a:p>
              <a:r>
                <a:rPr lang="en-US" b="1" dirty="0">
                  <a:solidFill>
                    <a:srgbClr val="000000"/>
                  </a:solidFill>
                </a:rPr>
                <a:t>Grace </a:t>
              </a:r>
              <a:r>
                <a:rPr lang="en-US" b="1" dirty="0" smtClean="0">
                  <a:solidFill>
                    <a:srgbClr val="000000"/>
                  </a:solidFill>
                </a:rPr>
                <a:t>period</a:t>
              </a:r>
              <a:r>
                <a:rPr lang="en-US" dirty="0" smtClean="0">
                  <a:solidFill>
                    <a:srgbClr val="000000"/>
                  </a:solidFill>
                </a:rPr>
                <a:t>:</a:t>
              </a:r>
            </a:p>
            <a:p>
              <a:endParaRPr lang="en-US" dirty="0">
                <a:solidFill>
                  <a:srgbClr val="000000"/>
                </a:solidFill>
              </a:endParaRPr>
            </a:p>
            <a:p>
              <a:endParaRPr lang="en-US" dirty="0" smtClean="0">
                <a:solidFill>
                  <a:srgbClr val="000000"/>
                </a:solidFill>
              </a:endParaRPr>
            </a:p>
            <a:p>
              <a:pPr marL="285750" indent="-285750">
                <a:buFont typeface="Arial" panose="020B0604020202020204" pitchFamily="34" charset="0"/>
                <a:buChar char="•"/>
              </a:pPr>
              <a:r>
                <a:rPr lang="en-US" dirty="0" smtClean="0"/>
                <a:t>Apply </a:t>
              </a:r>
              <a:r>
                <a:rPr lang="en-US" dirty="0"/>
                <a:t>before </a:t>
              </a:r>
              <a:r>
                <a:rPr lang="en-US" b="1" dirty="0"/>
                <a:t>30 June </a:t>
              </a:r>
              <a:r>
                <a:rPr lang="en-US" b="1" dirty="0" smtClean="0"/>
                <a:t>2021</a:t>
              </a:r>
              <a:endParaRPr lang="en-US" dirty="0" smtClean="0"/>
            </a:p>
            <a:p>
              <a:pPr marL="285750" indent="-285750">
                <a:buFont typeface="Arial" panose="020B0604020202020204" pitchFamily="34" charset="0"/>
                <a:buChar char="•"/>
              </a:pPr>
              <a:r>
                <a:rPr lang="en-US" dirty="0" smtClean="0"/>
                <a:t>From </a:t>
              </a:r>
              <a:r>
                <a:rPr lang="en-US" dirty="0"/>
                <a:t>1 July 2021, frontier workers will require a Frontier Worker Permit or other suitable UK visa type </a:t>
              </a:r>
            </a:p>
          </p:txBody>
        </p:sp>
        <p:cxnSp>
          <p:nvCxnSpPr>
            <p:cNvPr id="9" name="Straight Connector 8">
              <a:extLst>
                <a:ext uri="{FF2B5EF4-FFF2-40B4-BE49-F238E27FC236}">
                  <a16:creationId xmlns:a16="http://schemas.microsoft.com/office/drawing/2014/main" id="{0FBD6759-D357-4443-B002-22FA735BB131}"/>
                </a:ext>
              </a:extLst>
            </p:cNvPr>
            <p:cNvCxnSpPr>
              <a:cxnSpLocks/>
            </p:cNvCxnSpPr>
            <p:nvPr/>
          </p:nvCxnSpPr>
          <p:spPr>
            <a:xfrm flipV="1">
              <a:off x="4567776" y="1752359"/>
              <a:ext cx="0" cy="4105639"/>
            </a:xfrm>
            <a:prstGeom prst="line">
              <a:avLst/>
            </a:prstGeom>
            <a:ln>
              <a:gradFill>
                <a:gsLst>
                  <a:gs pos="0">
                    <a:schemeClr val="accent1">
                      <a:alpha val="0"/>
                    </a:schemeClr>
                  </a:gs>
                  <a:gs pos="5000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1F43984-0448-4ABD-8ABC-F1C51A500DA1}"/>
                </a:ext>
              </a:extLst>
            </p:cNvPr>
            <p:cNvSpPr txBox="1"/>
            <p:nvPr/>
          </p:nvSpPr>
          <p:spPr>
            <a:xfrm>
              <a:off x="7518725" y="1916187"/>
              <a:ext cx="1889459" cy="1477328"/>
            </a:xfrm>
            <a:prstGeom prst="rect">
              <a:avLst/>
            </a:prstGeom>
            <a:noFill/>
          </p:spPr>
          <p:txBody>
            <a:bodyPr wrap="square" rtlCol="0">
              <a:spAutoFit/>
            </a:bodyPr>
            <a:lstStyle/>
            <a:p>
              <a:r>
                <a:rPr lang="en-US" b="1" dirty="0" smtClean="0">
                  <a:solidFill>
                    <a:srgbClr val="44C8F5"/>
                  </a:solidFill>
                </a:rPr>
                <a:t>Exemptions</a:t>
              </a:r>
            </a:p>
            <a:p>
              <a:endParaRPr lang="en-US" b="1" dirty="0"/>
            </a:p>
            <a:p>
              <a:endParaRPr lang="en-US" b="1" dirty="0" smtClean="0"/>
            </a:p>
            <a:p>
              <a:pPr marL="285750" indent="-285750">
                <a:buFont typeface="Arial" panose="020B0604020202020204" pitchFamily="34" charset="0"/>
                <a:buChar char="•"/>
              </a:pPr>
              <a:r>
                <a:rPr lang="en-US" dirty="0" smtClean="0"/>
                <a:t>Irish </a:t>
              </a:r>
              <a:r>
                <a:rPr lang="en-US" dirty="0"/>
                <a:t>nationals </a:t>
              </a:r>
              <a:r>
                <a:rPr lang="en-US" dirty="0" smtClean="0"/>
                <a:t>exempt</a:t>
              </a:r>
              <a:r>
                <a:rPr lang="en-US" dirty="0"/>
                <a:t> </a:t>
              </a:r>
              <a:endParaRPr lang="en-IE" dirty="0"/>
            </a:p>
          </p:txBody>
        </p:sp>
        <p:cxnSp>
          <p:nvCxnSpPr>
            <p:cNvPr id="12" name="Straight Connector 11">
              <a:extLst>
                <a:ext uri="{FF2B5EF4-FFF2-40B4-BE49-F238E27FC236}">
                  <a16:creationId xmlns:a16="http://schemas.microsoft.com/office/drawing/2014/main" id="{606839B2-32E9-4AC6-AE36-F04FAD43395F}"/>
                </a:ext>
              </a:extLst>
            </p:cNvPr>
            <p:cNvCxnSpPr>
              <a:cxnSpLocks/>
            </p:cNvCxnSpPr>
            <p:nvPr/>
          </p:nvCxnSpPr>
          <p:spPr>
            <a:xfrm flipV="1">
              <a:off x="7303157" y="1812547"/>
              <a:ext cx="0" cy="4105639"/>
            </a:xfrm>
            <a:prstGeom prst="line">
              <a:avLst/>
            </a:prstGeom>
            <a:ln>
              <a:gradFill>
                <a:gsLst>
                  <a:gs pos="0">
                    <a:schemeClr val="accent1">
                      <a:alpha val="0"/>
                    </a:schemeClr>
                  </a:gs>
                  <a:gs pos="5000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815553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Right to Work Checks</a:t>
            </a:r>
            <a:endParaRPr lang="en-IE" dirty="0"/>
          </a:p>
        </p:txBody>
      </p:sp>
      <p:sp>
        <p:nvSpPr>
          <p:cNvPr id="3" name="Content Placeholder 2"/>
          <p:cNvSpPr txBox="1">
            <a:spLocks/>
          </p:cNvSpPr>
          <p:nvPr/>
        </p:nvSpPr>
        <p:spPr>
          <a:xfrm>
            <a:off x="480232" y="2072882"/>
            <a:ext cx="7908394" cy="4110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Tx/>
              <a:buBlip>
                <a:blip r:embed="rId2"/>
              </a:buBlip>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SzPct val="80000"/>
              <a:buFontTx/>
              <a:buBlip>
                <a:blip r:embed="rId2"/>
              </a:buBlip>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SzPct val="80000"/>
              <a:buFontTx/>
              <a:buBlip>
                <a:blip r:embed="rId2"/>
              </a:buBlip>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SzPct val="80000"/>
              <a:buFontTx/>
              <a:buBlip>
                <a:blip r:embed="rId2"/>
              </a:buBlip>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latin typeface="Arial" panose="020B0604020202020204" pitchFamily="34" charset="0"/>
                <a:cs typeface="Arial" panose="020B0604020202020204" pitchFamily="34" charset="0"/>
              </a:rPr>
              <a:t>Covid-19 Adjusted Checks – until </a:t>
            </a:r>
            <a:r>
              <a:rPr lang="en-US" sz="2000" b="1" dirty="0" smtClean="0">
                <a:latin typeface="Arial" panose="020B0604020202020204" pitchFamily="34" charset="0"/>
                <a:cs typeface="Arial" panose="020B0604020202020204" pitchFamily="34" charset="0"/>
              </a:rPr>
              <a:t>20 June 2021</a:t>
            </a:r>
          </a:p>
          <a:p>
            <a:r>
              <a:rPr lang="en-US" sz="2000" dirty="0" smtClean="0">
                <a:latin typeface="Arial" panose="020B0604020202020204" pitchFamily="34" charset="0"/>
                <a:cs typeface="Arial" panose="020B0604020202020204" pitchFamily="34" charset="0"/>
              </a:rPr>
              <a:t>Right to work checks on EU Nationals during the ‘Grace Period’: </a:t>
            </a:r>
          </a:p>
          <a:p>
            <a:pPr lvl="1"/>
            <a:r>
              <a:rPr lang="en-US" sz="2000" dirty="0" smtClean="0">
                <a:cs typeface="Arial" panose="020B0604020202020204" pitchFamily="34" charset="0"/>
              </a:rPr>
              <a:t>No change to right to work checks for EU Nationals until 30 June 2021</a:t>
            </a:r>
          </a:p>
          <a:p>
            <a:pPr lvl="1"/>
            <a:r>
              <a:rPr lang="en-US" sz="2000" dirty="0" smtClean="0">
                <a:cs typeface="Arial" panose="020B0604020202020204" pitchFamily="34" charset="0"/>
              </a:rPr>
              <a:t>No need to do retrospective checks from </a:t>
            </a:r>
            <a:br>
              <a:rPr lang="en-US" sz="2000" dirty="0" smtClean="0">
                <a:cs typeface="Arial" panose="020B0604020202020204" pitchFamily="34" charset="0"/>
              </a:rPr>
            </a:br>
            <a:r>
              <a:rPr lang="en-US" sz="2000" dirty="0" smtClean="0">
                <a:cs typeface="Arial" panose="020B0604020202020204" pitchFamily="34" charset="0"/>
              </a:rPr>
              <a:t>1 July 2021 – ‘Statutory Excuse’ is maintained</a:t>
            </a:r>
          </a:p>
          <a:p>
            <a:r>
              <a:rPr lang="en-US" sz="2000" dirty="0" smtClean="0">
                <a:latin typeface="Arial" panose="020B0604020202020204" pitchFamily="34" charset="0"/>
                <a:cs typeface="Arial" panose="020B0604020202020204" pitchFamily="34" charset="0"/>
              </a:rPr>
              <a:t>What if you become aware/ought to be aware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an EU National doesn’t have the right to work?</a:t>
            </a:r>
            <a:endParaRPr lang="en-US" sz="2000" b="1" dirty="0" smtClean="0">
              <a:latin typeface="Arial" panose="020B0604020202020204" pitchFamily="34" charset="0"/>
              <a:cs typeface="Arial" panose="020B0604020202020204" pitchFamily="34" charset="0"/>
            </a:endParaRPr>
          </a:p>
        </p:txBody>
      </p:sp>
      <p:pic>
        <p:nvPicPr>
          <p:cNvPr id="4" name="Picture 2" descr="How to check if someone has the right to work in the 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433" y="2169283"/>
            <a:ext cx="2748546" cy="183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82197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VER SLIDES">
  <a:themeElements>
    <a:clrScheme name="Invest NI 2">
      <a:dk1>
        <a:srgbClr val="FFFFFF"/>
      </a:dk1>
      <a:lt1>
        <a:srgbClr val="1D1D1B"/>
      </a:lt1>
      <a:dk2>
        <a:srgbClr val="00B6F1"/>
      </a:dk2>
      <a:lt2>
        <a:srgbClr val="44C8F5"/>
      </a:lt2>
      <a:accent1>
        <a:srgbClr val="61BB46"/>
      </a:accent1>
      <a:accent2>
        <a:srgbClr val="005B53"/>
      </a:accent2>
      <a:accent3>
        <a:srgbClr val="00B6F1"/>
      </a:accent3>
      <a:accent4>
        <a:srgbClr val="306091"/>
      </a:accent4>
      <a:accent5>
        <a:srgbClr val="991056"/>
      </a:accent5>
      <a:accent6>
        <a:srgbClr val="673371"/>
      </a:accent6>
      <a:hlink>
        <a:srgbClr val="515151"/>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Custom 1">
      <a:dk1>
        <a:srgbClr val="1D1D1B"/>
      </a:dk1>
      <a:lt1>
        <a:srgbClr val="FFFFFF"/>
      </a:lt1>
      <a:dk2>
        <a:srgbClr val="00B6F1"/>
      </a:dk2>
      <a:lt2>
        <a:srgbClr val="44C8F5"/>
      </a:lt2>
      <a:accent1>
        <a:srgbClr val="61BB46"/>
      </a:accent1>
      <a:accent2>
        <a:srgbClr val="005B53"/>
      </a:accent2>
      <a:accent3>
        <a:srgbClr val="44C8F5"/>
      </a:accent3>
      <a:accent4>
        <a:srgbClr val="173048"/>
      </a:accent4>
      <a:accent5>
        <a:srgbClr val="991056"/>
      </a:accent5>
      <a:accent6>
        <a:srgbClr val="673371"/>
      </a:accent6>
      <a:hlink>
        <a:srgbClr val="515151"/>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ABLE AND GRAPH SLIDES">
  <a:themeElements>
    <a:clrScheme name="Invest NI 2">
      <a:dk1>
        <a:srgbClr val="FFFFFF"/>
      </a:dk1>
      <a:lt1>
        <a:srgbClr val="1D1D1B"/>
      </a:lt1>
      <a:dk2>
        <a:srgbClr val="00B6F1"/>
      </a:dk2>
      <a:lt2>
        <a:srgbClr val="44C8F5"/>
      </a:lt2>
      <a:accent1>
        <a:srgbClr val="61BB46"/>
      </a:accent1>
      <a:accent2>
        <a:srgbClr val="005B53"/>
      </a:accent2>
      <a:accent3>
        <a:srgbClr val="00B6F1"/>
      </a:accent3>
      <a:accent4>
        <a:srgbClr val="306091"/>
      </a:accent4>
      <a:accent5>
        <a:srgbClr val="991056"/>
      </a:accent5>
      <a:accent6>
        <a:srgbClr val="673371"/>
      </a:accent6>
      <a:hlink>
        <a:srgbClr val="515151"/>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SLIDES">
  <a:themeElements>
    <a:clrScheme name="Invest NI 2">
      <a:dk1>
        <a:srgbClr val="FFFFFF"/>
      </a:dk1>
      <a:lt1>
        <a:srgbClr val="1D1D1B"/>
      </a:lt1>
      <a:dk2>
        <a:srgbClr val="00B6F1"/>
      </a:dk2>
      <a:lt2>
        <a:srgbClr val="44C8F5"/>
      </a:lt2>
      <a:accent1>
        <a:srgbClr val="61BB46"/>
      </a:accent1>
      <a:accent2>
        <a:srgbClr val="005B53"/>
      </a:accent2>
      <a:accent3>
        <a:srgbClr val="00B6F1"/>
      </a:accent3>
      <a:accent4>
        <a:srgbClr val="306091"/>
      </a:accent4>
      <a:accent5>
        <a:srgbClr val="991056"/>
      </a:accent5>
      <a:accent6>
        <a:srgbClr val="673371"/>
      </a:accent6>
      <a:hlink>
        <a:srgbClr val="515151"/>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VER SLIDES">
  <a:themeElements>
    <a:clrScheme name="Invest NI 2">
      <a:dk1>
        <a:srgbClr val="FFFFFF"/>
      </a:dk1>
      <a:lt1>
        <a:srgbClr val="1D1D1B"/>
      </a:lt1>
      <a:dk2>
        <a:srgbClr val="00B6F1"/>
      </a:dk2>
      <a:lt2>
        <a:srgbClr val="44C8F5"/>
      </a:lt2>
      <a:accent1>
        <a:srgbClr val="61BB46"/>
      </a:accent1>
      <a:accent2>
        <a:srgbClr val="005B53"/>
      </a:accent2>
      <a:accent3>
        <a:srgbClr val="00B6F1"/>
      </a:accent3>
      <a:accent4>
        <a:srgbClr val="306091"/>
      </a:accent4>
      <a:accent5>
        <a:srgbClr val="991056"/>
      </a:accent5>
      <a:accent6>
        <a:srgbClr val="673371"/>
      </a:accent6>
      <a:hlink>
        <a:srgbClr val="515151"/>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677163EB5D8E46B5158D44206F381C" ma:contentTypeVersion="" ma:contentTypeDescription="Create a new document." ma:contentTypeScope="" ma:versionID="b57871290e76c5d6bbc9a3eaf02844a5">
  <xsd:schema xmlns:xsd="http://www.w3.org/2001/XMLSchema" xmlns:xs="http://www.w3.org/2001/XMLSchema" xmlns:p="http://schemas.microsoft.com/office/2006/metadata/properties" xmlns:ns2="e0cf14c7-fb30-4242-a5ee-0742c38df50e" xmlns:ns3="962c3e67-0aa9-4456-8ac1-d0e0c5f80654" targetNamespace="http://schemas.microsoft.com/office/2006/metadata/properties" ma:root="true" ma:fieldsID="1d6b714bb15f136319b677d819cff749" ns2:_="" ns3:_="">
    <xsd:import namespace="e0cf14c7-fb30-4242-a5ee-0742c38df50e"/>
    <xsd:import namespace="962c3e67-0aa9-4456-8ac1-d0e0c5f806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cf14c7-fb30-4242-a5ee-0742c38df50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2c3e67-0aa9-4456-8ac1-d0e0c5f806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A30109-C943-42A2-B311-A099F58CDE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cf14c7-fb30-4242-a5ee-0742c38df50e"/>
    <ds:schemaRef ds:uri="962c3e67-0aa9-4456-8ac1-d0e0c5f806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262388-C6BD-44AB-B9ED-DDA0CC8D13F7}">
  <ds:schemaRefs>
    <ds:schemaRef ds:uri="http://purl.org/dc/dcmitype/"/>
    <ds:schemaRef ds:uri="e0cf14c7-fb30-4242-a5ee-0742c38df50e"/>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962c3e67-0aa9-4456-8ac1-d0e0c5f80654"/>
  </ds:schemaRefs>
</ds:datastoreItem>
</file>

<file path=customXml/itemProps3.xml><?xml version="1.0" encoding="utf-8"?>
<ds:datastoreItem xmlns:ds="http://schemas.openxmlformats.org/officeDocument/2006/customXml" ds:itemID="{728A9180-A576-4248-B52F-02B4272817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1214</TotalTime>
  <Words>1136</Words>
  <Application>Microsoft Office PowerPoint</Application>
  <PresentationFormat>Widescreen</PresentationFormat>
  <Paragraphs>166</Paragraphs>
  <Slides>19</Slides>
  <Notes>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19</vt:i4>
      </vt:variant>
    </vt:vector>
  </HeadingPairs>
  <TitlesOfParts>
    <vt:vector size="30" baseType="lpstr">
      <vt:lpstr>ＭＳ Ｐゴシック</vt:lpstr>
      <vt:lpstr>Arial</vt:lpstr>
      <vt:lpstr>Calibri</vt:lpstr>
      <vt:lpstr>Courier New</vt:lpstr>
      <vt:lpstr>Open Sans</vt:lpstr>
      <vt:lpstr>Wingdings</vt:lpstr>
      <vt:lpstr>COVER SLIDES</vt:lpstr>
      <vt:lpstr>TITLE SLIDES</vt:lpstr>
      <vt:lpstr>TABLE AND GRAPH SLIDES</vt:lpstr>
      <vt:lpstr>END SLIDES</vt:lpstr>
      <vt:lpstr>1_COVER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Kearney</dc:creator>
  <cp:lastModifiedBy>Jonathan Simpson</cp:lastModifiedBy>
  <cp:revision>39</cp:revision>
  <cp:lastPrinted>2021-05-21T11:35:10Z</cp:lastPrinted>
  <dcterms:created xsi:type="dcterms:W3CDTF">2020-09-24T16:34:00Z</dcterms:created>
  <dcterms:modified xsi:type="dcterms:W3CDTF">2021-05-26T10:38:52Z</dcterms:modified>
</cp:coreProperties>
</file>