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71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7559675" cx="10691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04F8B2-9D84-4274-908F-7055ADE4D659}">
  <a:tblStyle styleId="{E404F8B2-9D84-4274-908F-7055ADE4D6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5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5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5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5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5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5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5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53"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5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5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5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5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5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5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5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53"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47775" y="1143000"/>
            <a:ext cx="4362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369"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5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5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5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5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5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5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5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53"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notes"/>
          <p:cNvSpPr/>
          <p:nvPr>
            <p:ph idx="2" type="sldImg"/>
          </p:nvPr>
        </p:nvSpPr>
        <p:spPr>
          <a:xfrm>
            <a:off x="1247775" y="1143000"/>
            <a:ext cx="4362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c0597aa5fc_0_1721: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c0597aa5fc_0_1721: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69" name="Google Shape;569;gc0597aa5fc_0_1721: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0597aa5fc_0_1732: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c0597aa5fc_0_1732: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81" name="Google Shape;581;gc0597aa5fc_0_1732: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c0597aa5fc_0_1742: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gc0597aa5fc_0_1742: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92" name="Google Shape;592;gc0597aa5fc_0_1742: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c0597aa5fc_0_1752: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c0597aa5fc_0_1752: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604" name="Google Shape;604;gc0597aa5fc_0_1752: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15:notes"/>
          <p:cNvSpPr/>
          <p:nvPr>
            <p:ph idx="2" type="sldImg"/>
          </p:nvPr>
        </p:nvSpPr>
        <p:spPr>
          <a:xfrm>
            <a:off x="1247775" y="1143000"/>
            <a:ext cx="43624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c0597aa5fc_0_2195: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c0597aa5fc_0_2195: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625" name="Google Shape;625;gc0597aa5fc_0_2195: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c0597aa5fc_0_2210: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c0597aa5fc_0_2210: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637" name="Google Shape;637;gc0597aa5fc_0_2210: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c0597aa5fc_0_2221: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c0597aa5fc_0_2221: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649" name="Google Shape;649;gc0597aa5fc_0_2221: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7:notes"/>
          <p:cNvSpPr/>
          <p:nvPr>
            <p:ph idx="2" type="sldImg"/>
          </p:nvPr>
        </p:nvSpPr>
        <p:spPr>
          <a:xfrm>
            <a:off x="1247775" y="1143000"/>
            <a:ext cx="43624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8:notes"/>
          <p:cNvSpPr/>
          <p:nvPr>
            <p:ph idx="2" type="sldImg"/>
          </p:nvPr>
        </p:nvSpPr>
        <p:spPr>
          <a:xfrm>
            <a:off x="1247775" y="1143000"/>
            <a:ext cx="43624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c0597aa5fc_0_2: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c0597aa5fc_0_2: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rPr lang="en-GB"/>
              <a:t>A number of people </a:t>
            </a:r>
            <a:endParaRPr/>
          </a:p>
          <a:p>
            <a:pPr indent="0" lvl="0" marL="0" rtl="0" algn="l">
              <a:spcBef>
                <a:spcPts val="0"/>
              </a:spcBef>
              <a:spcAft>
                <a:spcPts val="0"/>
              </a:spcAft>
              <a:buNone/>
            </a:pPr>
            <a:r>
              <a:t/>
            </a:r>
            <a:endParaRPr/>
          </a:p>
        </p:txBody>
      </p:sp>
      <p:sp>
        <p:nvSpPr>
          <p:cNvPr id="466" name="Google Shape;466;gc0597aa5fc_0_2: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0597aa5fc_0_443: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c0597aa5fc_0_443: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476" name="Google Shape;476;gc0597aa5fc_0_443: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c0597aa5fc_0_855: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c0597aa5fc_0_855: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rPr lang="en-GB"/>
              <a:t>A number of people </a:t>
            </a:r>
            <a:endParaRPr/>
          </a:p>
          <a:p>
            <a:pPr indent="0" lvl="0" marL="0" rtl="0" algn="l">
              <a:spcBef>
                <a:spcPts val="0"/>
              </a:spcBef>
              <a:spcAft>
                <a:spcPts val="0"/>
              </a:spcAft>
              <a:buNone/>
            </a:pPr>
            <a:r>
              <a:t/>
            </a:r>
            <a:endParaRPr/>
          </a:p>
        </p:txBody>
      </p:sp>
      <p:sp>
        <p:nvSpPr>
          <p:cNvPr id="487" name="Google Shape;487;gc0597aa5fc_0_855: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c0597aa5fc_0_1698: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c0597aa5fc_0_1698: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05" name="Google Shape;505;gc0597aa5fc_0_1698: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c0597aa5fc_0_1710: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c0597aa5fc_0_1710: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16" name="Google Shape;516;gc0597aa5fc_0_1710: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c0597aa5fc_0_1288: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c0597aa5fc_0_1288: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27" name="Google Shape;527;gc0597aa5fc_0_1288: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c0597aa5fc_0_1276:notes"/>
          <p:cNvSpPr/>
          <p:nvPr>
            <p:ph idx="2" type="sldImg"/>
          </p:nvPr>
        </p:nvSpPr>
        <p:spPr>
          <a:xfrm>
            <a:off x="1219728" y="1143000"/>
            <a:ext cx="44199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c0597aa5fc_0_1276:notes"/>
          <p:cNvSpPr txBox="1"/>
          <p:nvPr>
            <p:ph idx="1" type="body"/>
          </p:nvPr>
        </p:nvSpPr>
        <p:spPr>
          <a:xfrm>
            <a:off x="685802" y="4400550"/>
            <a:ext cx="5486700" cy="3600600"/>
          </a:xfrm>
          <a:prstGeom prst="rect">
            <a:avLst/>
          </a:prstGeom>
          <a:noFill/>
          <a:ln>
            <a:noFill/>
          </a:ln>
        </p:spPr>
        <p:txBody>
          <a:bodyPr anchorCtr="0" anchor="t" bIns="45850" lIns="91700" spcFirstLastPara="1" rIns="91700" wrap="square" tIns="45850">
            <a:noAutofit/>
          </a:bodyPr>
          <a:lstStyle/>
          <a:p>
            <a:pPr indent="0" lvl="0" marL="0" rtl="0" algn="l">
              <a:spcBef>
                <a:spcPts val="0"/>
              </a:spcBef>
              <a:spcAft>
                <a:spcPts val="0"/>
              </a:spcAft>
              <a:buNone/>
            </a:pPr>
            <a:r>
              <a:t/>
            </a:r>
            <a:endParaRPr/>
          </a:p>
        </p:txBody>
      </p:sp>
      <p:sp>
        <p:nvSpPr>
          <p:cNvPr id="538" name="Google Shape;538;gc0597aa5fc_0_1276:notes"/>
          <p:cNvSpPr txBox="1"/>
          <p:nvPr>
            <p:ph idx="12" type="sldNum"/>
          </p:nvPr>
        </p:nvSpPr>
        <p:spPr>
          <a:xfrm>
            <a:off x="3884621" y="8685214"/>
            <a:ext cx="2971800" cy="459000"/>
          </a:xfrm>
          <a:prstGeom prst="rect">
            <a:avLst/>
          </a:prstGeom>
          <a:noFill/>
          <a:ln>
            <a:noFill/>
          </a:ln>
        </p:spPr>
        <p:txBody>
          <a:bodyPr anchorCtr="0" anchor="b" bIns="45850" lIns="91700" spcFirstLastPara="1" rIns="91700" wrap="square" tIns="458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notes"/>
          <p:cNvSpPr/>
          <p:nvPr>
            <p:ph idx="2" type="sldImg"/>
          </p:nvPr>
        </p:nvSpPr>
        <p:spPr>
          <a:xfrm>
            <a:off x="1247775" y="1143000"/>
            <a:ext cx="43624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16" name="Shape 16"/>
        <p:cNvGrpSpPr/>
        <p:nvPr/>
      </p:nvGrpSpPr>
      <p:grpSpPr>
        <a:xfrm>
          <a:off x="0" y="0"/>
          <a:ext cx="0" cy="0"/>
          <a:chOff x="0" y="0"/>
          <a:chExt cx="0" cy="0"/>
        </a:xfrm>
      </p:grpSpPr>
      <p:sp>
        <p:nvSpPr>
          <p:cNvPr id="17" name="Google Shape;17;p2"/>
          <p:cNvSpPr/>
          <p:nvPr/>
        </p:nvSpPr>
        <p:spPr>
          <a:xfrm>
            <a:off x="-1" y="0"/>
            <a:ext cx="7163144" cy="37798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8" name="Google Shape;18;p2"/>
          <p:cNvSpPr/>
          <p:nvPr/>
        </p:nvSpPr>
        <p:spPr>
          <a:xfrm>
            <a:off x="-1" y="3779837"/>
            <a:ext cx="7163144" cy="125994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9" name="Google Shape;19;p2"/>
          <p:cNvSpPr/>
          <p:nvPr/>
        </p:nvSpPr>
        <p:spPr>
          <a:xfrm>
            <a:off x="7163145" y="0"/>
            <a:ext cx="3528669" cy="3779838"/>
          </a:xfrm>
          <a:prstGeom prst="rect">
            <a:avLst/>
          </a:prstGeom>
          <a:solidFill>
            <a:srgbClr val="EB8C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0" name="Google Shape;20;p2"/>
          <p:cNvSpPr txBox="1"/>
          <p:nvPr>
            <p:ph type="ctrTitle"/>
          </p:nvPr>
        </p:nvSpPr>
        <p:spPr>
          <a:xfrm>
            <a:off x="534591" y="503978"/>
            <a:ext cx="6307427" cy="277188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22" name="Google Shape;22;p2"/>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spTree>
      <p:nvGrpSpPr>
        <p:cNvPr id="67" name="Shape 67"/>
        <p:cNvGrpSpPr/>
        <p:nvPr/>
      </p:nvGrpSpPr>
      <p:grpSpPr>
        <a:xfrm>
          <a:off x="0" y="0"/>
          <a:ext cx="0" cy="0"/>
          <a:chOff x="0" y="0"/>
          <a:chExt cx="0" cy="0"/>
        </a:xfrm>
      </p:grpSpPr>
      <p:sp>
        <p:nvSpPr>
          <p:cNvPr id="68" name="Google Shape;68;p11"/>
          <p:cNvSpPr/>
          <p:nvPr>
            <p:ph idx="2" type="pic"/>
          </p:nvPr>
        </p:nvSpPr>
        <p:spPr>
          <a:xfrm>
            <a:off x="5345906" y="0"/>
            <a:ext cx="5345907" cy="504398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9" name="Google Shape;69;p11"/>
          <p:cNvSpPr/>
          <p:nvPr/>
        </p:nvSpPr>
        <p:spPr>
          <a:xfrm>
            <a:off x="0" y="0"/>
            <a:ext cx="5345907" cy="5043985"/>
          </a:xfrm>
          <a:prstGeom prst="rect">
            <a:avLst/>
          </a:prstGeom>
          <a:solidFill>
            <a:srgbClr val="464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70" name="Google Shape;70;p11"/>
          <p:cNvSpPr/>
          <p:nvPr/>
        </p:nvSpPr>
        <p:spPr>
          <a:xfrm>
            <a:off x="0" y="5043985"/>
            <a:ext cx="5345907" cy="2515690"/>
          </a:xfrm>
          <a:prstGeom prst="rect">
            <a:avLst/>
          </a:prstGeom>
          <a:solidFill>
            <a:srgbClr val="D04A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71" name="Google Shape;71;p11"/>
          <p:cNvSpPr txBox="1"/>
          <p:nvPr>
            <p:ph type="ctrTitle"/>
          </p:nvPr>
        </p:nvSpPr>
        <p:spPr>
          <a:xfrm>
            <a:off x="534590" y="503978"/>
            <a:ext cx="4653538" cy="277188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subTitle"/>
          </p:nvPr>
        </p:nvSpPr>
        <p:spPr>
          <a:xfrm>
            <a:off x="534591" y="554376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73" name="Google Shape;73;p11"/>
          <p:cNvPicPr preferRelativeResize="0"/>
          <p:nvPr/>
        </p:nvPicPr>
        <p:blipFill rotWithShape="1">
          <a:blip r:embed="rId2">
            <a:alphaModFix/>
          </a:blip>
          <a:srcRect b="0" l="0" r="0" t="0"/>
          <a:stretch/>
        </p:blipFill>
        <p:spPr>
          <a:xfrm>
            <a:off x="8562236" y="5898419"/>
            <a:ext cx="1760521" cy="14533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74" name="Shape 74"/>
        <p:cNvGrpSpPr/>
        <p:nvPr/>
      </p:nvGrpSpPr>
      <p:grpSpPr>
        <a:xfrm>
          <a:off x="0" y="0"/>
          <a:ext cx="0" cy="0"/>
          <a:chOff x="0" y="0"/>
          <a:chExt cx="0" cy="0"/>
        </a:xfrm>
      </p:grpSpPr>
      <p:sp>
        <p:nvSpPr>
          <p:cNvPr id="75" name="Google Shape;75;p12"/>
          <p:cNvSpPr/>
          <p:nvPr>
            <p:ph idx="2" type="pic"/>
          </p:nvPr>
        </p:nvSpPr>
        <p:spPr>
          <a:xfrm>
            <a:off x="0" y="2099"/>
            <a:ext cx="10691813" cy="7557575"/>
          </a:xfrm>
          <a:prstGeom prst="rect">
            <a:avLst/>
          </a:prstGeom>
          <a:solidFill>
            <a:srgbClr val="DEDEDE"/>
          </a:solidFill>
          <a:ln>
            <a:noFill/>
          </a:ln>
        </p:spPr>
        <p:txBody>
          <a:bodyPr anchorCtr="0" anchor="t" bIns="0" lIns="0" spcFirstLastPara="1" rIns="0" wrap="square" tIns="91425">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76" name="Google Shape;76;p12"/>
          <p:cNvGrpSpPr/>
          <p:nvPr/>
        </p:nvGrpSpPr>
        <p:grpSpPr>
          <a:xfrm>
            <a:off x="1" y="2100"/>
            <a:ext cx="10691812" cy="7559675"/>
            <a:chOff x="0" y="0"/>
            <a:chExt cx="9144000" cy="6858000"/>
          </a:xfrm>
        </p:grpSpPr>
        <p:sp>
          <p:nvSpPr>
            <p:cNvPr id="77" name="Google Shape;77;p12"/>
            <p:cNvSpPr/>
            <p:nvPr/>
          </p:nvSpPr>
          <p:spPr>
            <a:xfrm>
              <a:off x="1" y="3615583"/>
              <a:ext cx="6781800" cy="780008"/>
            </a:xfrm>
            <a:custGeom>
              <a:rect b="b" l="l" r="r" t="t"/>
              <a:pathLst>
                <a:path extrusionOk="0" h="1632" w="7908">
                  <a:moveTo>
                    <a:pt x="0" y="0"/>
                  </a:moveTo>
                  <a:lnTo>
                    <a:pt x="0" y="0"/>
                  </a:lnTo>
                  <a:lnTo>
                    <a:pt x="7908" y="0"/>
                  </a:lnTo>
                  <a:lnTo>
                    <a:pt x="7908" y="1632"/>
                  </a:lnTo>
                  <a:lnTo>
                    <a:pt x="0" y="1632"/>
                  </a:lnTo>
                  <a:lnTo>
                    <a:pt x="0" y="0"/>
                  </a:lnTo>
                  <a:close/>
                </a:path>
              </a:pathLst>
            </a:custGeom>
            <a:solidFill>
              <a:srgbClr val="D04A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dk1"/>
                </a:solidFill>
                <a:latin typeface="Arial"/>
                <a:ea typeface="Arial"/>
                <a:cs typeface="Arial"/>
                <a:sym typeface="Arial"/>
              </a:endParaRPr>
            </a:p>
          </p:txBody>
        </p:sp>
        <p:sp>
          <p:nvSpPr>
            <p:cNvPr id="78" name="Google Shape;78;p12"/>
            <p:cNvSpPr/>
            <p:nvPr/>
          </p:nvSpPr>
          <p:spPr>
            <a:xfrm>
              <a:off x="0" y="0"/>
              <a:ext cx="9144000" cy="6858000"/>
            </a:xfrm>
            <a:custGeom>
              <a:rect b="b" l="l" r="r" t="t"/>
              <a:pathLst>
                <a:path extrusionOk="0" h="14399" w="1920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dk1"/>
                </a:solidFill>
                <a:latin typeface="Arial"/>
                <a:ea typeface="Arial"/>
                <a:cs typeface="Arial"/>
                <a:sym typeface="Arial"/>
              </a:endParaRPr>
            </a:p>
          </p:txBody>
        </p:sp>
      </p:grpSp>
      <p:sp>
        <p:nvSpPr>
          <p:cNvPr id="79" name="Google Shape;79;p12"/>
          <p:cNvSpPr txBox="1"/>
          <p:nvPr>
            <p:ph type="ctrTitle"/>
          </p:nvPr>
        </p:nvSpPr>
        <p:spPr>
          <a:xfrm>
            <a:off x="534591" y="503978"/>
            <a:ext cx="6307428" cy="1814673"/>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subTitle"/>
          </p:nvPr>
        </p:nvSpPr>
        <p:spPr>
          <a:xfrm>
            <a:off x="534591" y="4090506"/>
            <a:ext cx="4654002" cy="655172"/>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81" name="Google Shape;81;p12"/>
          <p:cNvPicPr preferRelativeResize="0"/>
          <p:nvPr/>
        </p:nvPicPr>
        <p:blipFill rotWithShape="1">
          <a:blip r:embed="rId2">
            <a:alphaModFix/>
          </a:blip>
          <a:srcRect b="0" l="0" r="0" t="0"/>
          <a:stretch/>
        </p:blipFill>
        <p:spPr>
          <a:xfrm>
            <a:off x="280189" y="5890745"/>
            <a:ext cx="1751811" cy="14461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2" showMasterSp="0">
  <p:cSld name="Title Slide Lines 2">
    <p:bg>
      <p:bgPr>
        <a:solidFill>
          <a:srgbClr val="DEDEDE"/>
        </a:solidFill>
      </p:bgPr>
    </p:bg>
    <p:spTree>
      <p:nvGrpSpPr>
        <p:cNvPr id="82" name="Shape 82"/>
        <p:cNvGrpSpPr/>
        <p:nvPr/>
      </p:nvGrpSpPr>
      <p:grpSpPr>
        <a:xfrm>
          <a:off x="0" y="0"/>
          <a:ext cx="0" cy="0"/>
          <a:chOff x="0" y="0"/>
          <a:chExt cx="0" cy="0"/>
        </a:xfrm>
      </p:grpSpPr>
      <p:sp>
        <p:nvSpPr>
          <p:cNvPr id="83" name="Google Shape;83;p13"/>
          <p:cNvSpPr/>
          <p:nvPr>
            <p:ph idx="2" type="pic"/>
          </p:nvPr>
        </p:nvSpPr>
        <p:spPr>
          <a:xfrm>
            <a:off x="0" y="0"/>
            <a:ext cx="10691813" cy="7559675"/>
          </a:xfrm>
          <a:prstGeom prst="rect">
            <a:avLst/>
          </a:prstGeom>
          <a:solidFill>
            <a:srgbClr val="DEDEDE"/>
          </a:solidFill>
          <a:ln>
            <a:noFill/>
          </a:ln>
        </p:spPr>
        <p:txBody>
          <a:bodyPr anchorCtr="0" anchor="t" bIns="0" lIns="0" spcFirstLastPara="1" rIns="0" wrap="square" tIns="91425">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4" name="Google Shape;84;p13"/>
          <p:cNvSpPr/>
          <p:nvPr/>
        </p:nvSpPr>
        <p:spPr>
          <a:xfrm>
            <a:off x="0" y="0"/>
            <a:ext cx="10691813" cy="7559675"/>
          </a:xfrm>
          <a:custGeom>
            <a:rect b="b" l="l" r="r" t="t"/>
            <a:pathLst>
              <a:path extrusionOk="0" h="14399" w="1920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dk1"/>
              </a:solidFill>
              <a:latin typeface="Arial"/>
              <a:ea typeface="Arial"/>
              <a:cs typeface="Arial"/>
              <a:sym typeface="Arial"/>
            </a:endParaRPr>
          </a:p>
        </p:txBody>
      </p:sp>
      <p:sp>
        <p:nvSpPr>
          <p:cNvPr id="85" name="Google Shape;85;p13"/>
          <p:cNvSpPr txBox="1"/>
          <p:nvPr>
            <p:ph type="ctrTitle"/>
          </p:nvPr>
        </p:nvSpPr>
        <p:spPr>
          <a:xfrm>
            <a:off x="534591" y="503978"/>
            <a:ext cx="6307428" cy="1814673"/>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dk1"/>
              </a:buClr>
              <a:buSzPts val="3600"/>
              <a:buFont typeface="Georgi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subTitle"/>
          </p:nvPr>
        </p:nvSpPr>
        <p:spPr>
          <a:xfrm>
            <a:off x="534591" y="4092304"/>
            <a:ext cx="4654002" cy="655172"/>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dk1"/>
              </a:buClr>
              <a:buSzPts val="1400"/>
              <a:buNone/>
              <a:defRPr b="0" sz="14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pic>
        <p:nvPicPr>
          <p:cNvPr id="87" name="Google Shape;87;p13"/>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3" showMasterSp="0">
  <p:cSld name="Title Slide Lines 3">
    <p:bg>
      <p:bgPr>
        <a:solidFill>
          <a:srgbClr val="D04A02"/>
        </a:solidFill>
      </p:bgPr>
    </p:bg>
    <p:spTree>
      <p:nvGrpSpPr>
        <p:cNvPr id="88" name="Shape 88"/>
        <p:cNvGrpSpPr/>
        <p:nvPr/>
      </p:nvGrpSpPr>
      <p:grpSpPr>
        <a:xfrm>
          <a:off x="0" y="0"/>
          <a:ext cx="0" cy="0"/>
          <a:chOff x="0" y="0"/>
          <a:chExt cx="0" cy="0"/>
        </a:xfrm>
      </p:grpSpPr>
      <p:sp>
        <p:nvSpPr>
          <p:cNvPr id="89" name="Google Shape;89;p14"/>
          <p:cNvSpPr/>
          <p:nvPr>
            <p:ph idx="2" type="pic"/>
          </p:nvPr>
        </p:nvSpPr>
        <p:spPr>
          <a:xfrm>
            <a:off x="8287209" y="2"/>
            <a:ext cx="2404604" cy="7559674"/>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0" name="Google Shape;90;p14"/>
          <p:cNvSpPr/>
          <p:nvPr/>
        </p:nvSpPr>
        <p:spPr>
          <a:xfrm>
            <a:off x="-7425" y="1"/>
            <a:ext cx="10699238" cy="7564925"/>
          </a:xfrm>
          <a:custGeom>
            <a:rect b="b" l="l" r="r" t="t"/>
            <a:pathLst>
              <a:path extrusionOk="0" h="14399" w="1920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dk1"/>
              </a:solidFill>
              <a:latin typeface="Arial"/>
              <a:ea typeface="Arial"/>
              <a:cs typeface="Arial"/>
              <a:sym typeface="Arial"/>
            </a:endParaRPr>
          </a:p>
        </p:txBody>
      </p:sp>
      <p:sp>
        <p:nvSpPr>
          <p:cNvPr id="91" name="Google Shape;91;p14"/>
          <p:cNvSpPr txBox="1"/>
          <p:nvPr>
            <p:ph type="ctrTitle"/>
          </p:nvPr>
        </p:nvSpPr>
        <p:spPr>
          <a:xfrm>
            <a:off x="534591" y="503980"/>
            <a:ext cx="6307427" cy="3023869"/>
          </a:xfrm>
          <a:prstGeom prst="rect">
            <a:avLst/>
          </a:prstGeom>
          <a:noFill/>
          <a:ln>
            <a:noFill/>
          </a:ln>
        </p:spPr>
        <p:txBody>
          <a:bodyPr anchorCtr="0" anchor="b" bIns="0" lIns="0" spcFirstLastPara="1" rIns="0" wrap="square" tIns="0">
            <a:noAutofit/>
          </a:bodyPr>
          <a:lstStyle>
            <a:lvl1pPr lvl="0" algn="l">
              <a:lnSpc>
                <a:spcPct val="86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subTitle"/>
          </p:nvPr>
        </p:nvSpPr>
        <p:spPr>
          <a:xfrm>
            <a:off x="534591" y="3779837"/>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93" name="Google Shape;93;p14"/>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3 Grey" showMasterSp="0">
  <p:cSld name="Title Slide Lines 3 Grey">
    <p:bg>
      <p:bgPr>
        <a:solidFill>
          <a:srgbClr val="464646"/>
        </a:solidFill>
      </p:bgPr>
    </p:bg>
    <p:spTree>
      <p:nvGrpSpPr>
        <p:cNvPr id="94" name="Shape 94"/>
        <p:cNvGrpSpPr/>
        <p:nvPr/>
      </p:nvGrpSpPr>
      <p:grpSpPr>
        <a:xfrm>
          <a:off x="0" y="0"/>
          <a:ext cx="0" cy="0"/>
          <a:chOff x="0" y="0"/>
          <a:chExt cx="0" cy="0"/>
        </a:xfrm>
      </p:grpSpPr>
      <p:sp>
        <p:nvSpPr>
          <p:cNvPr id="95" name="Google Shape;95;p15"/>
          <p:cNvSpPr/>
          <p:nvPr>
            <p:ph idx="2" type="pic"/>
          </p:nvPr>
        </p:nvSpPr>
        <p:spPr>
          <a:xfrm>
            <a:off x="8287207" y="0"/>
            <a:ext cx="2404606" cy="755967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6" name="Google Shape;96;p15"/>
          <p:cNvSpPr/>
          <p:nvPr/>
        </p:nvSpPr>
        <p:spPr>
          <a:xfrm>
            <a:off x="-7425" y="1"/>
            <a:ext cx="10699238" cy="7564925"/>
          </a:xfrm>
          <a:custGeom>
            <a:rect b="b" l="l" r="r" t="t"/>
            <a:pathLst>
              <a:path extrusionOk="0" h="14399" w="1920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dk1"/>
              </a:solidFill>
              <a:latin typeface="Arial"/>
              <a:ea typeface="Arial"/>
              <a:cs typeface="Arial"/>
              <a:sym typeface="Arial"/>
            </a:endParaRPr>
          </a:p>
        </p:txBody>
      </p:sp>
      <p:sp>
        <p:nvSpPr>
          <p:cNvPr id="97" name="Google Shape;97;p15"/>
          <p:cNvSpPr txBox="1"/>
          <p:nvPr>
            <p:ph type="ctrTitle"/>
          </p:nvPr>
        </p:nvSpPr>
        <p:spPr>
          <a:xfrm>
            <a:off x="534591" y="503979"/>
            <a:ext cx="6307427" cy="302387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5"/>
          <p:cNvSpPr txBox="1"/>
          <p:nvPr>
            <p:ph idx="1" type="subTitle"/>
          </p:nvPr>
        </p:nvSpPr>
        <p:spPr>
          <a:xfrm>
            <a:off x="534591" y="3779837"/>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99" name="Google Shape;99;p15"/>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ogo Shape Orange" showMasterSp="0">
  <p:cSld name="Title Slide Logo Shape Orange">
    <p:spTree>
      <p:nvGrpSpPr>
        <p:cNvPr id="100" name="Shape 100"/>
        <p:cNvGrpSpPr/>
        <p:nvPr/>
      </p:nvGrpSpPr>
      <p:grpSpPr>
        <a:xfrm>
          <a:off x="0" y="0"/>
          <a:ext cx="0" cy="0"/>
          <a:chOff x="0" y="0"/>
          <a:chExt cx="0" cy="0"/>
        </a:xfrm>
      </p:grpSpPr>
      <p:sp>
        <p:nvSpPr>
          <p:cNvPr id="101" name="Google Shape;101;p16"/>
          <p:cNvSpPr/>
          <p:nvPr>
            <p:ph idx="2" type="pic"/>
          </p:nvPr>
        </p:nvSpPr>
        <p:spPr>
          <a:xfrm>
            <a:off x="2405658" y="1"/>
            <a:ext cx="8286155" cy="7559674"/>
          </a:xfrm>
          <a:prstGeom prst="rect">
            <a:avLst/>
          </a:prstGeom>
          <a:solidFill>
            <a:srgbClr val="DEDEDE"/>
          </a:solidFill>
          <a:ln>
            <a:noFill/>
          </a:ln>
        </p:spPr>
        <p:txBody>
          <a:bodyPr anchorCtr="0" anchor="ctr" bIns="0" lIns="0" spcFirstLastPara="1" rIns="1371600" wrap="square" tIns="0">
            <a:noAutofit/>
          </a:bodyPr>
          <a:lstStyle>
            <a:lvl1pPr lv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2" name="Google Shape;102;p16"/>
          <p:cNvSpPr/>
          <p:nvPr/>
        </p:nvSpPr>
        <p:spPr>
          <a:xfrm>
            <a:off x="1" y="1"/>
            <a:ext cx="7163144" cy="7559675"/>
          </a:xfrm>
          <a:custGeom>
            <a:rect b="b" l="l" r="r" t="t"/>
            <a:pathLst>
              <a:path extrusionOk="0" h="6858000" w="6126163">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3">
              <a:solidFill>
                <a:schemeClr val="lt1"/>
              </a:solidFill>
              <a:latin typeface="Arial"/>
              <a:ea typeface="Arial"/>
              <a:cs typeface="Arial"/>
              <a:sym typeface="Arial"/>
            </a:endParaRPr>
          </a:p>
        </p:txBody>
      </p:sp>
      <p:sp>
        <p:nvSpPr>
          <p:cNvPr id="103" name="Google Shape;103;p16"/>
          <p:cNvSpPr txBox="1"/>
          <p:nvPr>
            <p:ph type="ctrTitle"/>
          </p:nvPr>
        </p:nvSpPr>
        <p:spPr>
          <a:xfrm>
            <a:off x="534590" y="2318651"/>
            <a:ext cx="5292449" cy="2015563"/>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6"/>
          <p:cNvSpPr txBox="1"/>
          <p:nvPr>
            <p:ph idx="1" type="subTitle"/>
          </p:nvPr>
        </p:nvSpPr>
        <p:spPr>
          <a:xfrm>
            <a:off x="534591" y="4586203"/>
            <a:ext cx="5292447"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105" name="Google Shape;105;p16"/>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ogo Shape Red" showMasterSp="0">
  <p:cSld name="Title Slide Logo Shape Red">
    <p:spTree>
      <p:nvGrpSpPr>
        <p:cNvPr id="106" name="Shape 106"/>
        <p:cNvGrpSpPr/>
        <p:nvPr/>
      </p:nvGrpSpPr>
      <p:grpSpPr>
        <a:xfrm>
          <a:off x="0" y="0"/>
          <a:ext cx="0" cy="0"/>
          <a:chOff x="0" y="0"/>
          <a:chExt cx="0" cy="0"/>
        </a:xfrm>
      </p:grpSpPr>
      <p:sp>
        <p:nvSpPr>
          <p:cNvPr id="107" name="Google Shape;107;p17"/>
          <p:cNvSpPr/>
          <p:nvPr>
            <p:ph idx="2" type="pic"/>
          </p:nvPr>
        </p:nvSpPr>
        <p:spPr>
          <a:xfrm>
            <a:off x="2405658" y="2"/>
            <a:ext cx="8286155" cy="7559673"/>
          </a:xfrm>
          <a:prstGeom prst="rect">
            <a:avLst/>
          </a:prstGeom>
          <a:solidFill>
            <a:srgbClr val="DEDEDE"/>
          </a:solidFill>
          <a:ln>
            <a:noFill/>
          </a:ln>
        </p:spPr>
        <p:txBody>
          <a:bodyPr anchorCtr="0" anchor="ctr" bIns="0" lIns="0" spcFirstLastPara="1" rIns="1371600" wrap="square" tIns="0">
            <a:noAutofit/>
          </a:bodyPr>
          <a:lstStyle>
            <a:lvl1pPr lv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8" name="Google Shape;108;p17"/>
          <p:cNvSpPr/>
          <p:nvPr/>
        </p:nvSpPr>
        <p:spPr>
          <a:xfrm>
            <a:off x="1" y="2"/>
            <a:ext cx="7163144" cy="7559675"/>
          </a:xfrm>
          <a:custGeom>
            <a:rect b="b" l="l" r="r" t="t"/>
            <a:pathLst>
              <a:path extrusionOk="0" h="6858000" w="6126163">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3">
              <a:solidFill>
                <a:schemeClr val="lt1"/>
              </a:solidFill>
              <a:latin typeface="Arial"/>
              <a:ea typeface="Arial"/>
              <a:cs typeface="Arial"/>
              <a:sym typeface="Arial"/>
            </a:endParaRPr>
          </a:p>
        </p:txBody>
      </p:sp>
      <p:sp>
        <p:nvSpPr>
          <p:cNvPr id="109" name="Google Shape;109;p17"/>
          <p:cNvSpPr txBox="1"/>
          <p:nvPr>
            <p:ph type="ctrTitle"/>
          </p:nvPr>
        </p:nvSpPr>
        <p:spPr>
          <a:xfrm>
            <a:off x="534590" y="2318651"/>
            <a:ext cx="5292449" cy="2015563"/>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7"/>
          <p:cNvSpPr txBox="1"/>
          <p:nvPr>
            <p:ph idx="1" type="subTitle"/>
          </p:nvPr>
        </p:nvSpPr>
        <p:spPr>
          <a:xfrm>
            <a:off x="534591" y="4586203"/>
            <a:ext cx="5292447"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111" name="Google Shape;111;p17"/>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ogo Shape Rose" showMasterSp="0">
  <p:cSld name="Title Slide Logo Shape Rose">
    <p:spTree>
      <p:nvGrpSpPr>
        <p:cNvPr id="112" name="Shape 112"/>
        <p:cNvGrpSpPr/>
        <p:nvPr/>
      </p:nvGrpSpPr>
      <p:grpSpPr>
        <a:xfrm>
          <a:off x="0" y="0"/>
          <a:ext cx="0" cy="0"/>
          <a:chOff x="0" y="0"/>
          <a:chExt cx="0" cy="0"/>
        </a:xfrm>
      </p:grpSpPr>
      <p:sp>
        <p:nvSpPr>
          <p:cNvPr id="113" name="Google Shape;113;p18"/>
          <p:cNvSpPr/>
          <p:nvPr>
            <p:ph idx="2" type="pic"/>
          </p:nvPr>
        </p:nvSpPr>
        <p:spPr>
          <a:xfrm>
            <a:off x="2405658" y="2"/>
            <a:ext cx="8286155" cy="7559674"/>
          </a:xfrm>
          <a:prstGeom prst="rect">
            <a:avLst/>
          </a:prstGeom>
          <a:solidFill>
            <a:srgbClr val="DEDEDE"/>
          </a:solidFill>
          <a:ln>
            <a:noFill/>
          </a:ln>
        </p:spPr>
        <p:txBody>
          <a:bodyPr anchorCtr="0" anchor="ctr" bIns="0" lIns="0" spcFirstLastPara="1" rIns="1371600" wrap="square" tIns="0">
            <a:noAutofit/>
          </a:bodyPr>
          <a:lstStyle>
            <a:lvl1pPr lv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4" name="Google Shape;114;p18"/>
          <p:cNvSpPr/>
          <p:nvPr/>
        </p:nvSpPr>
        <p:spPr>
          <a:xfrm>
            <a:off x="1" y="1"/>
            <a:ext cx="7163144" cy="7559675"/>
          </a:xfrm>
          <a:custGeom>
            <a:rect b="b" l="l" r="r" t="t"/>
            <a:pathLst>
              <a:path extrusionOk="0" h="6858000" w="6126163">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B53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3">
              <a:solidFill>
                <a:schemeClr val="lt1"/>
              </a:solidFill>
              <a:latin typeface="Arial"/>
              <a:ea typeface="Arial"/>
              <a:cs typeface="Arial"/>
              <a:sym typeface="Arial"/>
            </a:endParaRPr>
          </a:p>
        </p:txBody>
      </p:sp>
      <p:sp>
        <p:nvSpPr>
          <p:cNvPr id="115" name="Google Shape;115;p18"/>
          <p:cNvSpPr txBox="1"/>
          <p:nvPr>
            <p:ph type="ctrTitle"/>
          </p:nvPr>
        </p:nvSpPr>
        <p:spPr>
          <a:xfrm>
            <a:off x="534590" y="2318651"/>
            <a:ext cx="5292449" cy="2015563"/>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8"/>
          <p:cNvSpPr txBox="1"/>
          <p:nvPr>
            <p:ph idx="1" type="subTitle"/>
          </p:nvPr>
        </p:nvSpPr>
        <p:spPr>
          <a:xfrm>
            <a:off x="534591" y="4586203"/>
            <a:ext cx="5292447"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117" name="Google Shape;117;p18"/>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ogo Shape Grey" showMasterSp="0">
  <p:cSld name="Title Slide Logo Shape Grey">
    <p:spTree>
      <p:nvGrpSpPr>
        <p:cNvPr id="118" name="Shape 118"/>
        <p:cNvGrpSpPr/>
        <p:nvPr/>
      </p:nvGrpSpPr>
      <p:grpSpPr>
        <a:xfrm>
          <a:off x="0" y="0"/>
          <a:ext cx="0" cy="0"/>
          <a:chOff x="0" y="0"/>
          <a:chExt cx="0" cy="0"/>
        </a:xfrm>
      </p:grpSpPr>
      <p:sp>
        <p:nvSpPr>
          <p:cNvPr id="119" name="Google Shape;119;p19"/>
          <p:cNvSpPr/>
          <p:nvPr>
            <p:ph idx="2" type="pic"/>
          </p:nvPr>
        </p:nvSpPr>
        <p:spPr>
          <a:xfrm>
            <a:off x="2405658" y="2"/>
            <a:ext cx="8286155" cy="7559673"/>
          </a:xfrm>
          <a:prstGeom prst="rect">
            <a:avLst/>
          </a:prstGeom>
          <a:solidFill>
            <a:srgbClr val="DEDEDE"/>
          </a:solidFill>
          <a:ln>
            <a:noFill/>
          </a:ln>
        </p:spPr>
        <p:txBody>
          <a:bodyPr anchorCtr="0" anchor="ctr" bIns="0" lIns="0" spcFirstLastPara="1" rIns="1371600" wrap="square" tIns="0">
            <a:noAutofit/>
          </a:bodyPr>
          <a:lstStyle>
            <a:lvl1pPr lv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0" name="Google Shape;120;p19"/>
          <p:cNvSpPr/>
          <p:nvPr/>
        </p:nvSpPr>
        <p:spPr>
          <a:xfrm>
            <a:off x="1" y="2"/>
            <a:ext cx="7163144" cy="7559675"/>
          </a:xfrm>
          <a:custGeom>
            <a:rect b="b" l="l" r="r" t="t"/>
            <a:pathLst>
              <a:path extrusionOk="0" h="6858000" w="6126163">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3">
              <a:solidFill>
                <a:schemeClr val="lt1"/>
              </a:solidFill>
              <a:latin typeface="Arial"/>
              <a:ea typeface="Arial"/>
              <a:cs typeface="Arial"/>
              <a:sym typeface="Arial"/>
            </a:endParaRPr>
          </a:p>
        </p:txBody>
      </p:sp>
      <p:sp>
        <p:nvSpPr>
          <p:cNvPr id="121" name="Google Shape;121;p19"/>
          <p:cNvSpPr txBox="1"/>
          <p:nvPr>
            <p:ph type="ctrTitle"/>
          </p:nvPr>
        </p:nvSpPr>
        <p:spPr>
          <a:xfrm>
            <a:off x="534590" y="2318651"/>
            <a:ext cx="5292449" cy="2015563"/>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 type="subTitle"/>
          </p:nvPr>
        </p:nvSpPr>
        <p:spPr>
          <a:xfrm>
            <a:off x="534591" y="4586203"/>
            <a:ext cx="5292447"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123" name="Google Shape;123;p19"/>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plit" showMasterSp="0">
  <p:cSld name="Title Slide Split">
    <p:spTree>
      <p:nvGrpSpPr>
        <p:cNvPr id="124" name="Shape 124"/>
        <p:cNvGrpSpPr/>
        <p:nvPr/>
      </p:nvGrpSpPr>
      <p:grpSpPr>
        <a:xfrm>
          <a:off x="0" y="0"/>
          <a:ext cx="0" cy="0"/>
          <a:chOff x="0" y="0"/>
          <a:chExt cx="0" cy="0"/>
        </a:xfrm>
      </p:grpSpPr>
      <p:sp>
        <p:nvSpPr>
          <p:cNvPr id="125" name="Google Shape;125;p20"/>
          <p:cNvSpPr/>
          <p:nvPr>
            <p:ph idx="2" type="pic"/>
          </p:nvPr>
        </p:nvSpPr>
        <p:spPr>
          <a:xfrm>
            <a:off x="5345906" y="0"/>
            <a:ext cx="5345907" cy="755967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6" name="Google Shape;126;p20"/>
          <p:cNvSpPr txBox="1"/>
          <p:nvPr>
            <p:ph type="ctrTitle"/>
          </p:nvPr>
        </p:nvSpPr>
        <p:spPr>
          <a:xfrm>
            <a:off x="534590" y="503978"/>
            <a:ext cx="4653538" cy="3275859"/>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dk1"/>
              </a:buClr>
              <a:buSzPts val="3600"/>
              <a:buFont typeface="Georgi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0"/>
          <p:cNvSpPr/>
          <p:nvPr/>
        </p:nvSpPr>
        <p:spPr>
          <a:xfrm>
            <a:off x="4677668" y="0"/>
            <a:ext cx="6014145" cy="75596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28" name="Google Shape;128;p20"/>
          <p:cNvSpPr/>
          <p:nvPr/>
        </p:nvSpPr>
        <p:spPr>
          <a:xfrm>
            <a:off x="4677668" y="0"/>
            <a:ext cx="6014145" cy="75596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29" name="Google Shape;129;p20"/>
          <p:cNvSpPr txBox="1"/>
          <p:nvPr>
            <p:ph idx="1" type="subTitle"/>
          </p:nvPr>
        </p:nvSpPr>
        <p:spPr>
          <a:xfrm>
            <a:off x="534590" y="4132622"/>
            <a:ext cx="4653538"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400"/>
              <a:buNone/>
              <a:defRPr b="0" sz="14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pic>
        <p:nvPicPr>
          <p:cNvPr id="130" name="Google Shape;130;p20"/>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3"/>
          <p:cNvSpPr txBox="1"/>
          <p:nvPr>
            <p:ph idx="1" type="body"/>
          </p:nvPr>
        </p:nvSpPr>
        <p:spPr>
          <a:xfrm>
            <a:off x="545608" y="1515275"/>
            <a:ext cx="9611217" cy="52887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5" name="Google Shape;25;p3"/>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3"/>
          <p:cNvSpPr txBox="1"/>
          <p:nvPr>
            <p:ph type="title"/>
          </p:nvPr>
        </p:nvSpPr>
        <p:spPr>
          <a:xfrm>
            <a:off x="534591" y="503979"/>
            <a:ext cx="9622632" cy="84008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31" name="Shape 131"/>
        <p:cNvGrpSpPr/>
        <p:nvPr/>
      </p:nvGrpSpPr>
      <p:grpSpPr>
        <a:xfrm>
          <a:off x="0" y="0"/>
          <a:ext cx="0" cy="0"/>
          <a:chOff x="0" y="0"/>
          <a:chExt cx="0" cy="0"/>
        </a:xfrm>
      </p:grpSpPr>
      <p:sp>
        <p:nvSpPr>
          <p:cNvPr id="132" name="Google Shape;132;p21"/>
          <p:cNvSpPr txBox="1"/>
          <p:nvPr>
            <p:ph idx="1" type="body"/>
          </p:nvPr>
        </p:nvSpPr>
        <p:spPr>
          <a:xfrm>
            <a:off x="534591" y="2318651"/>
            <a:ext cx="9622632" cy="4485057"/>
          </a:xfrm>
          <a:prstGeom prst="rect">
            <a:avLst/>
          </a:prstGeom>
          <a:noFill/>
          <a:ln>
            <a:noFill/>
          </a:ln>
        </p:spPr>
        <p:txBody>
          <a:bodyPr anchorCtr="0" anchor="t" bIns="0" lIns="0" spcFirstLastPara="1" rIns="0" wrap="square" tIns="0">
            <a:noAutofit/>
          </a:bodyPr>
          <a:lstStyle>
            <a:lvl1pPr indent="-304800" lvl="0" marL="457200" algn="l">
              <a:lnSpc>
                <a:spcPct val="90000"/>
              </a:lnSpc>
              <a:spcBef>
                <a:spcPts val="0"/>
              </a:spcBef>
              <a:spcAft>
                <a:spcPts val="0"/>
              </a:spcAft>
              <a:buClr>
                <a:schemeClr val="accent1"/>
              </a:buClr>
              <a:buSzPts val="1200"/>
              <a:buFont typeface="Georgia"/>
              <a:buAutoNum type="arabicPeriod"/>
              <a:defRPr b="0" sz="1200">
                <a:solidFill>
                  <a:schemeClr val="dk1"/>
                </a:solidFill>
              </a:defRPr>
            </a:lvl1pPr>
            <a:lvl2pPr indent="-228600" lvl="1" marL="914400" algn="l">
              <a:lnSpc>
                <a:spcPct val="100000"/>
              </a:lnSpc>
              <a:spcBef>
                <a:spcPts val="450"/>
              </a:spcBef>
              <a:spcAft>
                <a:spcPts val="0"/>
              </a:spcAft>
              <a:buClr>
                <a:schemeClr val="accent4"/>
              </a:buClr>
              <a:buSzPts val="1050"/>
              <a:buFont typeface="Georgia"/>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295275" lvl="5" marL="2743200" algn="l">
              <a:lnSpc>
                <a:spcPct val="100000"/>
              </a:lnSpc>
              <a:spcBef>
                <a:spcPts val="600"/>
              </a:spcBef>
              <a:spcAft>
                <a:spcPts val="0"/>
              </a:spcAft>
              <a:buClr>
                <a:schemeClr val="dk1"/>
              </a:buClr>
              <a:buSzPts val="1050"/>
              <a:buChar char="–"/>
              <a:defRPr sz="1050"/>
            </a:lvl6pPr>
            <a:lvl7pPr indent="-295275" lvl="6" marL="3200400" algn="l">
              <a:lnSpc>
                <a:spcPct val="100000"/>
              </a:lnSpc>
              <a:spcBef>
                <a:spcPts val="600"/>
              </a:spcBef>
              <a:spcAft>
                <a:spcPts val="0"/>
              </a:spcAft>
              <a:buClr>
                <a:schemeClr val="dk1"/>
              </a:buClr>
              <a:buSzPts val="1050"/>
              <a:buChar char="•"/>
              <a:defRPr sz="1050"/>
            </a:lvl7pPr>
            <a:lvl8pPr indent="-295275" lvl="7" marL="3657600" algn="l">
              <a:lnSpc>
                <a:spcPct val="100000"/>
              </a:lnSpc>
              <a:spcBef>
                <a:spcPts val="600"/>
              </a:spcBef>
              <a:spcAft>
                <a:spcPts val="0"/>
              </a:spcAft>
              <a:buClr>
                <a:schemeClr val="dk1"/>
              </a:buClr>
              <a:buSzPts val="1050"/>
              <a:buChar char="–"/>
              <a:defRPr sz="1050"/>
            </a:lvl8pPr>
            <a:lvl9pPr indent="-295275" lvl="8" marL="4114800" algn="l">
              <a:lnSpc>
                <a:spcPct val="100000"/>
              </a:lnSpc>
              <a:spcBef>
                <a:spcPts val="600"/>
              </a:spcBef>
              <a:spcAft>
                <a:spcPts val="600"/>
              </a:spcAft>
              <a:buClr>
                <a:schemeClr val="dk1"/>
              </a:buClr>
              <a:buSzPts val="1050"/>
              <a:buChar char="•"/>
              <a:defRPr sz="1050"/>
            </a:lvl9pPr>
          </a:lstStyle>
          <a:p/>
        </p:txBody>
      </p:sp>
      <p:sp>
        <p:nvSpPr>
          <p:cNvPr id="133" name="Google Shape;133;p21"/>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4" name="Google Shape;134;p21"/>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ontent">
  <p:cSld name="One Column Content">
    <p:spTree>
      <p:nvGrpSpPr>
        <p:cNvPr id="137" name="Shape 137"/>
        <p:cNvGrpSpPr/>
        <p:nvPr/>
      </p:nvGrpSpPr>
      <p:grpSpPr>
        <a:xfrm>
          <a:off x="0" y="0"/>
          <a:ext cx="0" cy="0"/>
          <a:chOff x="0" y="0"/>
          <a:chExt cx="0" cy="0"/>
        </a:xfrm>
      </p:grpSpPr>
      <p:sp>
        <p:nvSpPr>
          <p:cNvPr id="138" name="Google Shape;138;p22"/>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39" name="Google Shape;139;p22"/>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0" name="Google Shape;140;p22"/>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2"/>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3" name="Shape 143"/>
        <p:cNvGrpSpPr/>
        <p:nvPr/>
      </p:nvGrpSpPr>
      <p:grpSpPr>
        <a:xfrm>
          <a:off x="0" y="0"/>
          <a:ext cx="0" cy="0"/>
          <a:chOff x="0" y="0"/>
          <a:chExt cx="0" cy="0"/>
        </a:xfrm>
      </p:grpSpPr>
      <p:sp>
        <p:nvSpPr>
          <p:cNvPr id="144" name="Google Shape;144;p23"/>
          <p:cNvSpPr txBox="1"/>
          <p:nvPr>
            <p:ph idx="1" type="body"/>
          </p:nvPr>
        </p:nvSpPr>
        <p:spPr>
          <a:xfrm>
            <a:off x="534590" y="2318651"/>
            <a:ext cx="4653538"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45" name="Google Shape;145;p23"/>
          <p:cNvSpPr txBox="1"/>
          <p:nvPr>
            <p:ph idx="2" type="body"/>
          </p:nvPr>
        </p:nvSpPr>
        <p:spPr>
          <a:xfrm>
            <a:off x="5503685" y="2318651"/>
            <a:ext cx="4653537"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46" name="Google Shape;146;p23"/>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7" name="Google Shape;147;p23"/>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23"/>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3"/>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150" name="Shape 150"/>
        <p:cNvGrpSpPr/>
        <p:nvPr/>
      </p:nvGrpSpPr>
      <p:grpSpPr>
        <a:xfrm>
          <a:off x="0" y="0"/>
          <a:ext cx="0" cy="0"/>
          <a:chOff x="0" y="0"/>
          <a:chExt cx="0" cy="0"/>
        </a:xfrm>
      </p:grpSpPr>
      <p:sp>
        <p:nvSpPr>
          <p:cNvPr id="151" name="Google Shape;151;p24"/>
          <p:cNvSpPr/>
          <p:nvPr>
            <p:ph idx="2" type="pic"/>
          </p:nvPr>
        </p:nvSpPr>
        <p:spPr>
          <a:xfrm>
            <a:off x="5345906" y="0"/>
            <a:ext cx="5345907" cy="755967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2" name="Google Shape;152;p24"/>
          <p:cNvSpPr txBox="1"/>
          <p:nvPr>
            <p:ph idx="1" type="body"/>
          </p:nvPr>
        </p:nvSpPr>
        <p:spPr>
          <a:xfrm>
            <a:off x="534590" y="2318652"/>
            <a:ext cx="4653538" cy="448505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53" name="Google Shape;153;p24"/>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sz="700">
                <a:solidFill>
                  <a:schemeClr val="lt1"/>
                </a:solidFill>
                <a:latin typeface="Arial"/>
                <a:ea typeface="Arial"/>
                <a:cs typeface="Arial"/>
                <a:sym typeface="Arial"/>
              </a:defRPr>
            </a:lvl1pPr>
            <a:lvl2pPr indent="0" lvl="1" marL="0" algn="r">
              <a:spcBef>
                <a:spcPts val="0"/>
              </a:spcBef>
              <a:buNone/>
              <a:defRPr sz="700">
                <a:solidFill>
                  <a:schemeClr val="lt1"/>
                </a:solidFill>
                <a:latin typeface="Arial"/>
                <a:ea typeface="Arial"/>
                <a:cs typeface="Arial"/>
                <a:sym typeface="Arial"/>
              </a:defRPr>
            </a:lvl2pPr>
            <a:lvl3pPr indent="0" lvl="2" marL="0" algn="r">
              <a:spcBef>
                <a:spcPts val="0"/>
              </a:spcBef>
              <a:buNone/>
              <a:defRPr sz="700">
                <a:solidFill>
                  <a:schemeClr val="lt1"/>
                </a:solidFill>
                <a:latin typeface="Arial"/>
                <a:ea typeface="Arial"/>
                <a:cs typeface="Arial"/>
                <a:sym typeface="Arial"/>
              </a:defRPr>
            </a:lvl3pPr>
            <a:lvl4pPr indent="0" lvl="3" marL="0" algn="r">
              <a:spcBef>
                <a:spcPts val="0"/>
              </a:spcBef>
              <a:buNone/>
              <a:defRPr sz="700">
                <a:solidFill>
                  <a:schemeClr val="lt1"/>
                </a:solidFill>
                <a:latin typeface="Arial"/>
                <a:ea typeface="Arial"/>
                <a:cs typeface="Arial"/>
                <a:sym typeface="Arial"/>
              </a:defRPr>
            </a:lvl4pPr>
            <a:lvl5pPr indent="0" lvl="4" marL="0" algn="r">
              <a:spcBef>
                <a:spcPts val="0"/>
              </a:spcBef>
              <a:buNone/>
              <a:defRPr sz="700">
                <a:solidFill>
                  <a:schemeClr val="lt1"/>
                </a:solidFill>
                <a:latin typeface="Arial"/>
                <a:ea typeface="Arial"/>
                <a:cs typeface="Arial"/>
                <a:sym typeface="Arial"/>
              </a:defRPr>
            </a:lvl5pPr>
            <a:lvl6pPr indent="0" lvl="5" marL="0" algn="r">
              <a:spcBef>
                <a:spcPts val="0"/>
              </a:spcBef>
              <a:buNone/>
              <a:defRPr sz="700">
                <a:solidFill>
                  <a:schemeClr val="lt1"/>
                </a:solidFill>
                <a:latin typeface="Arial"/>
                <a:ea typeface="Arial"/>
                <a:cs typeface="Arial"/>
                <a:sym typeface="Arial"/>
              </a:defRPr>
            </a:lvl6pPr>
            <a:lvl7pPr indent="0" lvl="6" marL="0" algn="r">
              <a:spcBef>
                <a:spcPts val="0"/>
              </a:spcBef>
              <a:buNone/>
              <a:defRPr sz="700">
                <a:solidFill>
                  <a:schemeClr val="lt1"/>
                </a:solidFill>
                <a:latin typeface="Arial"/>
                <a:ea typeface="Arial"/>
                <a:cs typeface="Arial"/>
                <a:sym typeface="Arial"/>
              </a:defRPr>
            </a:lvl7pPr>
            <a:lvl8pPr indent="0" lvl="7" marL="0" algn="r">
              <a:spcBef>
                <a:spcPts val="0"/>
              </a:spcBef>
              <a:buNone/>
              <a:defRPr sz="700">
                <a:solidFill>
                  <a:schemeClr val="lt1"/>
                </a:solidFill>
                <a:latin typeface="Arial"/>
                <a:ea typeface="Arial"/>
                <a:cs typeface="Arial"/>
                <a:sym typeface="Arial"/>
              </a:defRPr>
            </a:lvl8pPr>
            <a:lvl9pPr indent="0" lvl="8" marL="0" algn="r">
              <a:spcBef>
                <a:spcPts val="0"/>
              </a:spcBef>
              <a:buNone/>
              <a:defRPr sz="7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24"/>
          <p:cNvSpPr txBox="1"/>
          <p:nvPr>
            <p:ph type="title"/>
          </p:nvPr>
        </p:nvSpPr>
        <p:spPr>
          <a:xfrm>
            <a:off x="534591" y="503978"/>
            <a:ext cx="4653538"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4"/>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57" name="Shape 157"/>
        <p:cNvGrpSpPr/>
        <p:nvPr/>
      </p:nvGrpSpPr>
      <p:grpSpPr>
        <a:xfrm>
          <a:off x="0" y="0"/>
          <a:ext cx="0" cy="0"/>
          <a:chOff x="0" y="0"/>
          <a:chExt cx="0" cy="0"/>
        </a:xfrm>
      </p:grpSpPr>
      <p:sp>
        <p:nvSpPr>
          <p:cNvPr id="158" name="Google Shape;158;p25"/>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59" name="Google Shape;159;p25"/>
          <p:cNvSpPr txBox="1"/>
          <p:nvPr>
            <p:ph idx="2" type="body"/>
          </p:nvPr>
        </p:nvSpPr>
        <p:spPr>
          <a:xfrm>
            <a:off x="3849795" y="2318651"/>
            <a:ext cx="2992223"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60" name="Google Shape;160;p25"/>
          <p:cNvSpPr txBox="1"/>
          <p:nvPr>
            <p:ph idx="3" type="body"/>
          </p:nvPr>
        </p:nvSpPr>
        <p:spPr>
          <a:xfrm>
            <a:off x="7163145" y="2318651"/>
            <a:ext cx="2994078"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61" name="Google Shape;161;p25"/>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25"/>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5"/>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5"/>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165" name="Shape 165"/>
        <p:cNvGrpSpPr/>
        <p:nvPr/>
      </p:nvGrpSpPr>
      <p:grpSpPr>
        <a:xfrm>
          <a:off x="0" y="0"/>
          <a:ext cx="0" cy="0"/>
          <a:chOff x="0" y="0"/>
          <a:chExt cx="0" cy="0"/>
        </a:xfrm>
      </p:grpSpPr>
      <p:sp>
        <p:nvSpPr>
          <p:cNvPr id="166" name="Google Shape;166;p26"/>
          <p:cNvSpPr txBox="1"/>
          <p:nvPr>
            <p:ph idx="1" type="body"/>
          </p:nvPr>
        </p:nvSpPr>
        <p:spPr>
          <a:xfrm>
            <a:off x="534591"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67" name="Google Shape;167;p26"/>
          <p:cNvSpPr txBox="1"/>
          <p:nvPr>
            <p:ph idx="2" type="body"/>
          </p:nvPr>
        </p:nvSpPr>
        <p:spPr>
          <a:xfrm>
            <a:off x="3022219"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68" name="Google Shape;168;p26"/>
          <p:cNvSpPr txBox="1"/>
          <p:nvPr>
            <p:ph idx="3" type="body"/>
          </p:nvPr>
        </p:nvSpPr>
        <p:spPr>
          <a:xfrm>
            <a:off x="5509848"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69" name="Google Shape;169;p26"/>
          <p:cNvSpPr txBox="1"/>
          <p:nvPr>
            <p:ph idx="4" type="body"/>
          </p:nvPr>
        </p:nvSpPr>
        <p:spPr>
          <a:xfrm>
            <a:off x="7997476"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170" name="Google Shape;170;p26"/>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1" name="Google Shape;171;p26"/>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6"/>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6"/>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ntent">
  <p:cSld name="Five Content">
    <p:spTree>
      <p:nvGrpSpPr>
        <p:cNvPr id="174" name="Shape 174"/>
        <p:cNvGrpSpPr/>
        <p:nvPr/>
      </p:nvGrpSpPr>
      <p:grpSpPr>
        <a:xfrm>
          <a:off x="0" y="0"/>
          <a:ext cx="0" cy="0"/>
          <a:chOff x="0" y="0"/>
          <a:chExt cx="0" cy="0"/>
        </a:xfrm>
      </p:grpSpPr>
      <p:sp>
        <p:nvSpPr>
          <p:cNvPr id="175" name="Google Shape;175;p27"/>
          <p:cNvSpPr txBox="1"/>
          <p:nvPr>
            <p:ph idx="1" type="body"/>
          </p:nvPr>
        </p:nvSpPr>
        <p:spPr>
          <a:xfrm>
            <a:off x="534591"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176" name="Google Shape;176;p27"/>
          <p:cNvSpPr txBox="1"/>
          <p:nvPr>
            <p:ph idx="2" type="body"/>
          </p:nvPr>
        </p:nvSpPr>
        <p:spPr>
          <a:xfrm>
            <a:off x="2512576"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177" name="Google Shape;177;p27"/>
          <p:cNvSpPr txBox="1"/>
          <p:nvPr>
            <p:ph idx="3" type="body"/>
          </p:nvPr>
        </p:nvSpPr>
        <p:spPr>
          <a:xfrm>
            <a:off x="4490562"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178" name="Google Shape;178;p27"/>
          <p:cNvSpPr txBox="1"/>
          <p:nvPr>
            <p:ph idx="4" type="body"/>
          </p:nvPr>
        </p:nvSpPr>
        <p:spPr>
          <a:xfrm>
            <a:off x="6468547"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179" name="Google Shape;179;p27"/>
          <p:cNvSpPr txBox="1"/>
          <p:nvPr>
            <p:ph idx="5" type="body"/>
          </p:nvPr>
        </p:nvSpPr>
        <p:spPr>
          <a:xfrm>
            <a:off x="8446532"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180" name="Google Shape;180;p27"/>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1" name="Google Shape;181;p27"/>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7"/>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7"/>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Three Images">
    <p:spTree>
      <p:nvGrpSpPr>
        <p:cNvPr id="184" name="Shape 184"/>
        <p:cNvGrpSpPr/>
        <p:nvPr/>
      </p:nvGrpSpPr>
      <p:grpSpPr>
        <a:xfrm>
          <a:off x="0" y="0"/>
          <a:ext cx="0" cy="0"/>
          <a:chOff x="0" y="0"/>
          <a:chExt cx="0" cy="0"/>
        </a:xfrm>
      </p:grpSpPr>
      <p:sp>
        <p:nvSpPr>
          <p:cNvPr id="185" name="Google Shape;185;p28"/>
          <p:cNvSpPr/>
          <p:nvPr>
            <p:ph idx="2" type="pic"/>
          </p:nvPr>
        </p:nvSpPr>
        <p:spPr>
          <a:xfrm>
            <a:off x="534591" y="2315152"/>
            <a:ext cx="2994079" cy="242224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6" name="Google Shape;186;p28"/>
          <p:cNvSpPr txBox="1"/>
          <p:nvPr>
            <p:ph idx="1" type="body"/>
          </p:nvPr>
        </p:nvSpPr>
        <p:spPr>
          <a:xfrm>
            <a:off x="534591" y="4938988"/>
            <a:ext cx="2994079" cy="18647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187" name="Google Shape;187;p28"/>
          <p:cNvSpPr/>
          <p:nvPr>
            <p:ph idx="3" type="pic"/>
          </p:nvPr>
        </p:nvSpPr>
        <p:spPr>
          <a:xfrm>
            <a:off x="3849795" y="2315152"/>
            <a:ext cx="2992223" cy="242224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8" name="Google Shape;188;p28"/>
          <p:cNvSpPr txBox="1"/>
          <p:nvPr>
            <p:ph idx="4" type="body"/>
          </p:nvPr>
        </p:nvSpPr>
        <p:spPr>
          <a:xfrm>
            <a:off x="3849796" y="4938988"/>
            <a:ext cx="2992223" cy="18647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189" name="Google Shape;189;p28"/>
          <p:cNvSpPr/>
          <p:nvPr>
            <p:ph idx="5" type="pic"/>
          </p:nvPr>
        </p:nvSpPr>
        <p:spPr>
          <a:xfrm>
            <a:off x="7163145" y="2315152"/>
            <a:ext cx="2994078" cy="242224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0" name="Google Shape;190;p28"/>
          <p:cNvSpPr txBox="1"/>
          <p:nvPr>
            <p:ph idx="6" type="body"/>
          </p:nvPr>
        </p:nvSpPr>
        <p:spPr>
          <a:xfrm>
            <a:off x="7163145" y="4938988"/>
            <a:ext cx="2994078" cy="18647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191" name="Google Shape;191;p28"/>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2" name="Google Shape;192;p28"/>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8"/>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8"/>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xt Boxes for Icons">
  <p:cSld name="Four Text Boxes for Icons">
    <p:spTree>
      <p:nvGrpSpPr>
        <p:cNvPr id="195" name="Shape 195"/>
        <p:cNvGrpSpPr/>
        <p:nvPr/>
      </p:nvGrpSpPr>
      <p:grpSpPr>
        <a:xfrm>
          <a:off x="0" y="0"/>
          <a:ext cx="0" cy="0"/>
          <a:chOff x="0" y="0"/>
          <a:chExt cx="0" cy="0"/>
        </a:xfrm>
      </p:grpSpPr>
      <p:sp>
        <p:nvSpPr>
          <p:cNvPr id="196" name="Google Shape;196;p29"/>
          <p:cNvSpPr txBox="1"/>
          <p:nvPr>
            <p:ph idx="1" type="body"/>
          </p:nvPr>
        </p:nvSpPr>
        <p:spPr>
          <a:xfrm>
            <a:off x="534591"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197" name="Google Shape;197;p29"/>
          <p:cNvSpPr txBox="1"/>
          <p:nvPr>
            <p:ph idx="2" type="body"/>
          </p:nvPr>
        </p:nvSpPr>
        <p:spPr>
          <a:xfrm>
            <a:off x="3022219"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198" name="Google Shape;198;p29"/>
          <p:cNvSpPr txBox="1"/>
          <p:nvPr>
            <p:ph idx="3" type="body"/>
          </p:nvPr>
        </p:nvSpPr>
        <p:spPr>
          <a:xfrm>
            <a:off x="5509848"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199" name="Google Shape;199;p29"/>
          <p:cNvSpPr txBox="1"/>
          <p:nvPr>
            <p:ph idx="4" type="body"/>
          </p:nvPr>
        </p:nvSpPr>
        <p:spPr>
          <a:xfrm>
            <a:off x="7997476"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200" name="Google Shape;200;p29"/>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1" name="Google Shape;201;p29"/>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29"/>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9"/>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am Images">
  <p:cSld name="Four Team Images">
    <p:spTree>
      <p:nvGrpSpPr>
        <p:cNvPr id="204" name="Shape 204"/>
        <p:cNvGrpSpPr/>
        <p:nvPr/>
      </p:nvGrpSpPr>
      <p:grpSpPr>
        <a:xfrm>
          <a:off x="0" y="0"/>
          <a:ext cx="0" cy="0"/>
          <a:chOff x="0" y="0"/>
          <a:chExt cx="0" cy="0"/>
        </a:xfrm>
      </p:grpSpPr>
      <p:sp>
        <p:nvSpPr>
          <p:cNvPr id="205" name="Google Shape;205;p30"/>
          <p:cNvSpPr/>
          <p:nvPr>
            <p:ph idx="2" type="pic"/>
          </p:nvPr>
        </p:nvSpPr>
        <p:spPr>
          <a:xfrm>
            <a:off x="534591" y="2318300"/>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06" name="Google Shape;206;p30"/>
          <p:cNvSpPr txBox="1"/>
          <p:nvPr>
            <p:ph idx="1" type="body"/>
          </p:nvPr>
        </p:nvSpPr>
        <p:spPr>
          <a:xfrm>
            <a:off x="534591"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207" name="Google Shape;207;p30"/>
          <p:cNvSpPr/>
          <p:nvPr>
            <p:ph idx="3" type="pic"/>
          </p:nvPr>
        </p:nvSpPr>
        <p:spPr>
          <a:xfrm>
            <a:off x="3022219" y="2318300"/>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08" name="Google Shape;208;p30"/>
          <p:cNvSpPr txBox="1"/>
          <p:nvPr>
            <p:ph idx="4" type="body"/>
          </p:nvPr>
        </p:nvSpPr>
        <p:spPr>
          <a:xfrm>
            <a:off x="3022219"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209" name="Google Shape;209;p30"/>
          <p:cNvSpPr/>
          <p:nvPr>
            <p:ph idx="5" type="pic"/>
          </p:nvPr>
        </p:nvSpPr>
        <p:spPr>
          <a:xfrm>
            <a:off x="5509848" y="2318300"/>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0" name="Google Shape;210;p30"/>
          <p:cNvSpPr txBox="1"/>
          <p:nvPr>
            <p:ph idx="6" type="body"/>
          </p:nvPr>
        </p:nvSpPr>
        <p:spPr>
          <a:xfrm>
            <a:off x="5509848"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211" name="Google Shape;211;p30"/>
          <p:cNvSpPr/>
          <p:nvPr>
            <p:ph idx="7" type="pic"/>
          </p:nvPr>
        </p:nvSpPr>
        <p:spPr>
          <a:xfrm>
            <a:off x="7997476" y="2318300"/>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12" name="Google Shape;212;p30"/>
          <p:cNvSpPr txBox="1"/>
          <p:nvPr>
            <p:ph idx="8" type="body"/>
          </p:nvPr>
        </p:nvSpPr>
        <p:spPr>
          <a:xfrm>
            <a:off x="7997476"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213" name="Google Shape;213;p30"/>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4" name="Google Shape;214;p30"/>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0"/>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0"/>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ange" showMasterSp="0">
  <p:cSld name="Section Header Orange">
    <p:bg>
      <p:bgPr>
        <a:solidFill>
          <a:schemeClr val="accent4"/>
        </a:solidFill>
      </p:bgPr>
    </p:bg>
    <p:spTree>
      <p:nvGrpSpPr>
        <p:cNvPr id="29" name="Shape 29"/>
        <p:cNvGrpSpPr/>
        <p:nvPr/>
      </p:nvGrpSpPr>
      <p:grpSpPr>
        <a:xfrm>
          <a:off x="0" y="0"/>
          <a:ext cx="0" cy="0"/>
          <a:chOff x="0" y="0"/>
          <a:chExt cx="0" cy="0"/>
        </a:xfrm>
      </p:grpSpPr>
      <p:sp>
        <p:nvSpPr>
          <p:cNvPr id="30" name="Google Shape;30;p4"/>
          <p:cNvSpPr txBox="1"/>
          <p:nvPr>
            <p:ph type="title"/>
          </p:nvPr>
        </p:nvSpPr>
        <p:spPr>
          <a:xfrm>
            <a:off x="4544021" y="2325301"/>
            <a:ext cx="4116348" cy="2922724"/>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b="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subTitle"/>
          </p:nvPr>
        </p:nvSpPr>
        <p:spPr>
          <a:xfrm>
            <a:off x="534591" y="0"/>
            <a:ext cx="4009430" cy="7559675"/>
          </a:xfrm>
          <a:prstGeom prst="rect">
            <a:avLst/>
          </a:prstGeom>
          <a:noFill/>
          <a:ln>
            <a:noFill/>
          </a:ln>
        </p:spPr>
        <p:txBody>
          <a:bodyPr anchorCtr="0" anchor="ctr" bIns="0" lIns="0" spcFirstLastPara="1" rIns="0" wrap="square" tIns="0">
            <a:noAutofit/>
          </a:bodyPr>
          <a:lstStyle>
            <a:lvl1pPr lvl="0" algn="l">
              <a:lnSpc>
                <a:spcPct val="95000"/>
              </a:lnSpc>
              <a:spcBef>
                <a:spcPts val="0"/>
              </a:spcBef>
              <a:spcAft>
                <a:spcPts val="0"/>
              </a:spcAft>
              <a:buClr>
                <a:schemeClr val="lt1"/>
              </a:buClr>
              <a:buSzPts val="45000"/>
              <a:buNone/>
              <a:defRPr b="0" sz="45000">
                <a:solidFill>
                  <a:schemeClr val="lt1"/>
                </a:solidFill>
              </a:defRPr>
            </a:lvl1pPr>
            <a:lvl2pPr lvl="1" algn="l">
              <a:lnSpc>
                <a:spcPct val="95000"/>
              </a:lnSpc>
              <a:spcBef>
                <a:spcPts val="0"/>
              </a:spcBef>
              <a:spcAft>
                <a:spcPts val="0"/>
              </a:spcAft>
              <a:buClr>
                <a:schemeClr val="lt1"/>
              </a:buClr>
              <a:buSzPts val="45000"/>
              <a:buNone/>
              <a:defRPr sz="45000">
                <a:solidFill>
                  <a:schemeClr val="lt1"/>
                </a:solidFill>
              </a:defRPr>
            </a:lvl2pPr>
            <a:lvl3pPr lvl="2" algn="l">
              <a:lnSpc>
                <a:spcPct val="95000"/>
              </a:lnSpc>
              <a:spcBef>
                <a:spcPts val="0"/>
              </a:spcBef>
              <a:spcAft>
                <a:spcPts val="0"/>
              </a:spcAft>
              <a:buClr>
                <a:schemeClr val="lt1"/>
              </a:buClr>
              <a:buSzPts val="45000"/>
              <a:buNone/>
              <a:defRPr sz="45000">
                <a:solidFill>
                  <a:schemeClr val="lt1"/>
                </a:solidFill>
              </a:defRPr>
            </a:lvl3pPr>
            <a:lvl4pPr lvl="3" algn="l">
              <a:lnSpc>
                <a:spcPct val="95000"/>
              </a:lnSpc>
              <a:spcBef>
                <a:spcPts val="0"/>
              </a:spcBef>
              <a:spcAft>
                <a:spcPts val="0"/>
              </a:spcAft>
              <a:buClr>
                <a:schemeClr val="lt1"/>
              </a:buClr>
              <a:buSzPts val="45000"/>
              <a:buNone/>
              <a:defRPr sz="45000">
                <a:solidFill>
                  <a:schemeClr val="lt1"/>
                </a:solidFill>
              </a:defRPr>
            </a:lvl4pPr>
            <a:lvl5pPr lvl="4" algn="l">
              <a:lnSpc>
                <a:spcPct val="95000"/>
              </a:lnSpc>
              <a:spcBef>
                <a:spcPts val="0"/>
              </a:spcBef>
              <a:spcAft>
                <a:spcPts val="0"/>
              </a:spcAft>
              <a:buClr>
                <a:schemeClr val="lt1"/>
              </a:buClr>
              <a:buSzPts val="45000"/>
              <a:buNone/>
              <a:defRPr sz="45000">
                <a:solidFill>
                  <a:schemeClr val="lt1"/>
                </a:solidFill>
              </a:defRPr>
            </a:lvl5pPr>
            <a:lvl6pPr lvl="5" algn="l">
              <a:lnSpc>
                <a:spcPct val="95000"/>
              </a:lnSpc>
              <a:spcBef>
                <a:spcPts val="0"/>
              </a:spcBef>
              <a:spcAft>
                <a:spcPts val="0"/>
              </a:spcAft>
              <a:buClr>
                <a:schemeClr val="lt1"/>
              </a:buClr>
              <a:buSzPts val="45000"/>
              <a:buNone/>
              <a:defRPr sz="45000">
                <a:solidFill>
                  <a:schemeClr val="lt1"/>
                </a:solidFill>
              </a:defRPr>
            </a:lvl6pPr>
            <a:lvl7pPr lvl="6" algn="l">
              <a:lnSpc>
                <a:spcPct val="95000"/>
              </a:lnSpc>
              <a:spcBef>
                <a:spcPts val="0"/>
              </a:spcBef>
              <a:spcAft>
                <a:spcPts val="0"/>
              </a:spcAft>
              <a:buClr>
                <a:schemeClr val="lt1"/>
              </a:buClr>
              <a:buSzPts val="45000"/>
              <a:buNone/>
              <a:defRPr sz="45000">
                <a:solidFill>
                  <a:schemeClr val="lt1"/>
                </a:solidFill>
              </a:defRPr>
            </a:lvl7pPr>
            <a:lvl8pPr lvl="7" algn="l">
              <a:lnSpc>
                <a:spcPct val="95000"/>
              </a:lnSpc>
              <a:spcBef>
                <a:spcPts val="0"/>
              </a:spcBef>
              <a:spcAft>
                <a:spcPts val="0"/>
              </a:spcAft>
              <a:buClr>
                <a:schemeClr val="lt1"/>
              </a:buClr>
              <a:buSzPts val="45000"/>
              <a:buNone/>
              <a:defRPr sz="45000">
                <a:solidFill>
                  <a:schemeClr val="lt1"/>
                </a:solidFill>
              </a:defRPr>
            </a:lvl8pPr>
            <a:lvl9pPr lvl="8" algn="l">
              <a:lnSpc>
                <a:spcPct val="95000"/>
              </a:lnSpc>
              <a:spcBef>
                <a:spcPts val="0"/>
              </a:spcBef>
              <a:spcAft>
                <a:spcPts val="0"/>
              </a:spcAft>
              <a:buClr>
                <a:schemeClr val="lt1"/>
              </a:buClr>
              <a:buSzPts val="45000"/>
              <a:buNone/>
              <a:defRPr sz="450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hart">
  <p:cSld name="One Column Chart">
    <p:spTree>
      <p:nvGrpSpPr>
        <p:cNvPr id="217" name="Shape 217"/>
        <p:cNvGrpSpPr/>
        <p:nvPr/>
      </p:nvGrpSpPr>
      <p:grpSpPr>
        <a:xfrm>
          <a:off x="0" y="0"/>
          <a:ext cx="0" cy="0"/>
          <a:chOff x="0" y="0"/>
          <a:chExt cx="0" cy="0"/>
        </a:xfrm>
      </p:grpSpPr>
      <p:sp>
        <p:nvSpPr>
          <p:cNvPr id="218" name="Google Shape;218;p31"/>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19" name="Google Shape;219;p31"/>
          <p:cNvSpPr/>
          <p:nvPr>
            <p:ph idx="2" type="chart"/>
          </p:nvPr>
        </p:nvSpPr>
        <p:spPr>
          <a:xfrm>
            <a:off x="4597479" y="1562333"/>
            <a:ext cx="5559743" cy="5241375"/>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0" name="Google Shape;220;p31"/>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21" name="Google Shape;221;p31"/>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31"/>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1"/>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Subtitle">
  <p:cSld name="Title and Content - Subtitle">
    <p:spTree>
      <p:nvGrpSpPr>
        <p:cNvPr id="224" name="Shape 224"/>
        <p:cNvGrpSpPr/>
        <p:nvPr/>
      </p:nvGrpSpPr>
      <p:grpSpPr>
        <a:xfrm>
          <a:off x="0" y="0"/>
          <a:ext cx="0" cy="0"/>
          <a:chOff x="0" y="0"/>
          <a:chExt cx="0" cy="0"/>
        </a:xfrm>
      </p:grpSpPr>
      <p:sp>
        <p:nvSpPr>
          <p:cNvPr id="225" name="Google Shape;225;p32"/>
          <p:cNvSpPr txBox="1"/>
          <p:nvPr>
            <p:ph idx="1" type="body"/>
          </p:nvPr>
        </p:nvSpPr>
        <p:spPr>
          <a:xfrm>
            <a:off x="534590" y="2318651"/>
            <a:ext cx="9622633"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26" name="Google Shape;226;p32"/>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27" name="Google Shape;227;p32"/>
          <p:cNvSpPr txBox="1"/>
          <p:nvPr>
            <p:ph idx="2"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28" name="Google Shape;228;p32"/>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32"/>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2"/>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ontent - Subtitle">
  <p:cSld name="One Column Content - Subtitle">
    <p:spTree>
      <p:nvGrpSpPr>
        <p:cNvPr id="231" name="Shape 231"/>
        <p:cNvGrpSpPr/>
        <p:nvPr/>
      </p:nvGrpSpPr>
      <p:grpSpPr>
        <a:xfrm>
          <a:off x="0" y="0"/>
          <a:ext cx="0" cy="0"/>
          <a:chOff x="0" y="0"/>
          <a:chExt cx="0" cy="0"/>
        </a:xfrm>
      </p:grpSpPr>
      <p:sp>
        <p:nvSpPr>
          <p:cNvPr id="232" name="Google Shape;232;p33"/>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33" name="Google Shape;233;p33"/>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34" name="Google Shape;234;p33"/>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3"/>
          <p:cNvSpPr txBox="1"/>
          <p:nvPr>
            <p:ph idx="2"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36" name="Google Shape;236;p33"/>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3"/>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 Subtitle">
  <p:cSld name="Two Content - Subtitle">
    <p:spTree>
      <p:nvGrpSpPr>
        <p:cNvPr id="238" name="Shape 238"/>
        <p:cNvGrpSpPr/>
        <p:nvPr/>
      </p:nvGrpSpPr>
      <p:grpSpPr>
        <a:xfrm>
          <a:off x="0" y="0"/>
          <a:ext cx="0" cy="0"/>
          <a:chOff x="0" y="0"/>
          <a:chExt cx="0" cy="0"/>
        </a:xfrm>
      </p:grpSpPr>
      <p:sp>
        <p:nvSpPr>
          <p:cNvPr id="239" name="Google Shape;239;p34"/>
          <p:cNvSpPr txBox="1"/>
          <p:nvPr>
            <p:ph idx="1" type="body"/>
          </p:nvPr>
        </p:nvSpPr>
        <p:spPr>
          <a:xfrm>
            <a:off x="534590" y="2318652"/>
            <a:ext cx="4653538" cy="448505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40" name="Google Shape;240;p34"/>
          <p:cNvSpPr txBox="1"/>
          <p:nvPr>
            <p:ph idx="2" type="body"/>
          </p:nvPr>
        </p:nvSpPr>
        <p:spPr>
          <a:xfrm>
            <a:off x="5503685" y="2318651"/>
            <a:ext cx="4653537" cy="448505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41" name="Google Shape;241;p34"/>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42" name="Google Shape;242;p34"/>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34"/>
          <p:cNvSpPr txBox="1"/>
          <p:nvPr>
            <p:ph idx="3"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44" name="Google Shape;244;p34"/>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4"/>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 Subtitle">
  <p:cSld name="Content and Image - Subtitle">
    <p:spTree>
      <p:nvGrpSpPr>
        <p:cNvPr id="246" name="Shape 246"/>
        <p:cNvGrpSpPr/>
        <p:nvPr/>
      </p:nvGrpSpPr>
      <p:grpSpPr>
        <a:xfrm>
          <a:off x="0" y="0"/>
          <a:ext cx="0" cy="0"/>
          <a:chOff x="0" y="0"/>
          <a:chExt cx="0" cy="0"/>
        </a:xfrm>
      </p:grpSpPr>
      <p:sp>
        <p:nvSpPr>
          <p:cNvPr id="247" name="Google Shape;247;p35"/>
          <p:cNvSpPr/>
          <p:nvPr>
            <p:ph idx="2" type="pic"/>
          </p:nvPr>
        </p:nvSpPr>
        <p:spPr>
          <a:xfrm>
            <a:off x="5345906" y="0"/>
            <a:ext cx="5345907" cy="755967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48" name="Google Shape;248;p35"/>
          <p:cNvSpPr txBox="1"/>
          <p:nvPr>
            <p:ph idx="1" type="body"/>
          </p:nvPr>
        </p:nvSpPr>
        <p:spPr>
          <a:xfrm>
            <a:off x="534590" y="2318651"/>
            <a:ext cx="4653538"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49" name="Google Shape;249;p35"/>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sz="700">
                <a:solidFill>
                  <a:schemeClr val="lt1"/>
                </a:solidFill>
                <a:latin typeface="Arial"/>
                <a:ea typeface="Arial"/>
                <a:cs typeface="Arial"/>
                <a:sym typeface="Arial"/>
              </a:defRPr>
            </a:lvl1pPr>
            <a:lvl2pPr indent="0" lvl="1" marL="0" algn="r">
              <a:spcBef>
                <a:spcPts val="0"/>
              </a:spcBef>
              <a:buNone/>
              <a:defRPr sz="700">
                <a:solidFill>
                  <a:schemeClr val="lt1"/>
                </a:solidFill>
                <a:latin typeface="Arial"/>
                <a:ea typeface="Arial"/>
                <a:cs typeface="Arial"/>
                <a:sym typeface="Arial"/>
              </a:defRPr>
            </a:lvl2pPr>
            <a:lvl3pPr indent="0" lvl="2" marL="0" algn="r">
              <a:spcBef>
                <a:spcPts val="0"/>
              </a:spcBef>
              <a:buNone/>
              <a:defRPr sz="700">
                <a:solidFill>
                  <a:schemeClr val="lt1"/>
                </a:solidFill>
                <a:latin typeface="Arial"/>
                <a:ea typeface="Arial"/>
                <a:cs typeface="Arial"/>
                <a:sym typeface="Arial"/>
              </a:defRPr>
            </a:lvl3pPr>
            <a:lvl4pPr indent="0" lvl="3" marL="0" algn="r">
              <a:spcBef>
                <a:spcPts val="0"/>
              </a:spcBef>
              <a:buNone/>
              <a:defRPr sz="700">
                <a:solidFill>
                  <a:schemeClr val="lt1"/>
                </a:solidFill>
                <a:latin typeface="Arial"/>
                <a:ea typeface="Arial"/>
                <a:cs typeface="Arial"/>
                <a:sym typeface="Arial"/>
              </a:defRPr>
            </a:lvl4pPr>
            <a:lvl5pPr indent="0" lvl="4" marL="0" algn="r">
              <a:spcBef>
                <a:spcPts val="0"/>
              </a:spcBef>
              <a:buNone/>
              <a:defRPr sz="700">
                <a:solidFill>
                  <a:schemeClr val="lt1"/>
                </a:solidFill>
                <a:latin typeface="Arial"/>
                <a:ea typeface="Arial"/>
                <a:cs typeface="Arial"/>
                <a:sym typeface="Arial"/>
              </a:defRPr>
            </a:lvl5pPr>
            <a:lvl6pPr indent="0" lvl="5" marL="0" algn="r">
              <a:spcBef>
                <a:spcPts val="0"/>
              </a:spcBef>
              <a:buNone/>
              <a:defRPr sz="700">
                <a:solidFill>
                  <a:schemeClr val="lt1"/>
                </a:solidFill>
                <a:latin typeface="Arial"/>
                <a:ea typeface="Arial"/>
                <a:cs typeface="Arial"/>
                <a:sym typeface="Arial"/>
              </a:defRPr>
            </a:lvl6pPr>
            <a:lvl7pPr indent="0" lvl="6" marL="0" algn="r">
              <a:spcBef>
                <a:spcPts val="0"/>
              </a:spcBef>
              <a:buNone/>
              <a:defRPr sz="700">
                <a:solidFill>
                  <a:schemeClr val="lt1"/>
                </a:solidFill>
                <a:latin typeface="Arial"/>
                <a:ea typeface="Arial"/>
                <a:cs typeface="Arial"/>
                <a:sym typeface="Arial"/>
              </a:defRPr>
            </a:lvl7pPr>
            <a:lvl8pPr indent="0" lvl="7" marL="0" algn="r">
              <a:spcBef>
                <a:spcPts val="0"/>
              </a:spcBef>
              <a:buNone/>
              <a:defRPr sz="700">
                <a:solidFill>
                  <a:schemeClr val="lt1"/>
                </a:solidFill>
                <a:latin typeface="Arial"/>
                <a:ea typeface="Arial"/>
                <a:cs typeface="Arial"/>
                <a:sym typeface="Arial"/>
              </a:defRPr>
            </a:lvl8pPr>
            <a:lvl9pPr indent="0" lvl="8" marL="0" algn="r">
              <a:spcBef>
                <a:spcPts val="0"/>
              </a:spcBef>
              <a:buNone/>
              <a:defRPr sz="7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0" name="Google Shape;250;p35"/>
          <p:cNvSpPr txBox="1"/>
          <p:nvPr>
            <p:ph type="title"/>
          </p:nvPr>
        </p:nvSpPr>
        <p:spPr>
          <a:xfrm>
            <a:off x="534591" y="503979"/>
            <a:ext cx="4653538"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35"/>
          <p:cNvSpPr txBox="1"/>
          <p:nvPr>
            <p:ph idx="3" type="subTitle"/>
          </p:nvPr>
        </p:nvSpPr>
        <p:spPr>
          <a:xfrm>
            <a:off x="534590" y="1007958"/>
            <a:ext cx="4653538"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52" name="Google Shape;252;p35"/>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5"/>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 Subtitle">
  <p:cSld name="Three Content - Subtitle">
    <p:spTree>
      <p:nvGrpSpPr>
        <p:cNvPr id="254" name="Shape 254"/>
        <p:cNvGrpSpPr/>
        <p:nvPr/>
      </p:nvGrpSpPr>
      <p:grpSpPr>
        <a:xfrm>
          <a:off x="0" y="0"/>
          <a:ext cx="0" cy="0"/>
          <a:chOff x="0" y="0"/>
          <a:chExt cx="0" cy="0"/>
        </a:xfrm>
      </p:grpSpPr>
      <p:sp>
        <p:nvSpPr>
          <p:cNvPr id="255" name="Google Shape;255;p36"/>
          <p:cNvSpPr txBox="1"/>
          <p:nvPr>
            <p:ph idx="1" type="body"/>
          </p:nvPr>
        </p:nvSpPr>
        <p:spPr>
          <a:xfrm>
            <a:off x="534591" y="2318652"/>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56" name="Google Shape;256;p36"/>
          <p:cNvSpPr txBox="1"/>
          <p:nvPr>
            <p:ph idx="2" type="body"/>
          </p:nvPr>
        </p:nvSpPr>
        <p:spPr>
          <a:xfrm>
            <a:off x="3849795" y="2318652"/>
            <a:ext cx="2992223"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57" name="Google Shape;257;p36"/>
          <p:cNvSpPr txBox="1"/>
          <p:nvPr>
            <p:ph idx="3" type="body"/>
          </p:nvPr>
        </p:nvSpPr>
        <p:spPr>
          <a:xfrm>
            <a:off x="7163145" y="2318652"/>
            <a:ext cx="2994078"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58" name="Google Shape;258;p36"/>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59" name="Google Shape;259;p36"/>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36"/>
          <p:cNvSpPr txBox="1"/>
          <p:nvPr>
            <p:ph idx="4"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61" name="Google Shape;261;p36"/>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 Subtitle">
  <p:cSld name="Four Content - Subtitle">
    <p:spTree>
      <p:nvGrpSpPr>
        <p:cNvPr id="263" name="Shape 263"/>
        <p:cNvGrpSpPr/>
        <p:nvPr/>
      </p:nvGrpSpPr>
      <p:grpSpPr>
        <a:xfrm>
          <a:off x="0" y="0"/>
          <a:ext cx="0" cy="0"/>
          <a:chOff x="0" y="0"/>
          <a:chExt cx="0" cy="0"/>
        </a:xfrm>
      </p:grpSpPr>
      <p:sp>
        <p:nvSpPr>
          <p:cNvPr id="264" name="Google Shape;264;p37"/>
          <p:cNvSpPr txBox="1"/>
          <p:nvPr>
            <p:ph idx="1" type="body"/>
          </p:nvPr>
        </p:nvSpPr>
        <p:spPr>
          <a:xfrm>
            <a:off x="534591"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65" name="Google Shape;265;p37"/>
          <p:cNvSpPr txBox="1"/>
          <p:nvPr>
            <p:ph idx="2" type="body"/>
          </p:nvPr>
        </p:nvSpPr>
        <p:spPr>
          <a:xfrm>
            <a:off x="3022219"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66" name="Google Shape;266;p37"/>
          <p:cNvSpPr txBox="1"/>
          <p:nvPr>
            <p:ph idx="3" type="body"/>
          </p:nvPr>
        </p:nvSpPr>
        <p:spPr>
          <a:xfrm>
            <a:off x="5509848"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67" name="Google Shape;267;p37"/>
          <p:cNvSpPr txBox="1"/>
          <p:nvPr>
            <p:ph idx="4" type="body"/>
          </p:nvPr>
        </p:nvSpPr>
        <p:spPr>
          <a:xfrm>
            <a:off x="7997476" y="2318651"/>
            <a:ext cx="2159746"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295275" lvl="4" marL="2286000" algn="l">
              <a:lnSpc>
                <a:spcPct val="100000"/>
              </a:lnSpc>
              <a:spcBef>
                <a:spcPts val="600"/>
              </a:spcBef>
              <a:spcAft>
                <a:spcPts val="0"/>
              </a:spcAft>
              <a:buClr>
                <a:schemeClr val="dk1"/>
              </a:buClr>
              <a:buSzPts val="105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268" name="Google Shape;268;p37"/>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69" name="Google Shape;269;p37"/>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37"/>
          <p:cNvSpPr txBox="1"/>
          <p:nvPr>
            <p:ph idx="5"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71" name="Google Shape;271;p37"/>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ntent - Subtitle">
  <p:cSld name="Five Content - Subtitle">
    <p:spTree>
      <p:nvGrpSpPr>
        <p:cNvPr id="273" name="Shape 273"/>
        <p:cNvGrpSpPr/>
        <p:nvPr/>
      </p:nvGrpSpPr>
      <p:grpSpPr>
        <a:xfrm>
          <a:off x="0" y="0"/>
          <a:ext cx="0" cy="0"/>
          <a:chOff x="0" y="0"/>
          <a:chExt cx="0" cy="0"/>
        </a:xfrm>
      </p:grpSpPr>
      <p:sp>
        <p:nvSpPr>
          <p:cNvPr id="274" name="Google Shape;274;p38"/>
          <p:cNvSpPr txBox="1"/>
          <p:nvPr>
            <p:ph idx="1" type="body"/>
          </p:nvPr>
        </p:nvSpPr>
        <p:spPr>
          <a:xfrm>
            <a:off x="534591"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275" name="Google Shape;275;p38"/>
          <p:cNvSpPr txBox="1"/>
          <p:nvPr>
            <p:ph idx="2" type="body"/>
          </p:nvPr>
        </p:nvSpPr>
        <p:spPr>
          <a:xfrm>
            <a:off x="2512576"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276" name="Google Shape;276;p38"/>
          <p:cNvSpPr txBox="1"/>
          <p:nvPr>
            <p:ph idx="3" type="body"/>
          </p:nvPr>
        </p:nvSpPr>
        <p:spPr>
          <a:xfrm>
            <a:off x="4490562"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277" name="Google Shape;277;p38"/>
          <p:cNvSpPr txBox="1"/>
          <p:nvPr>
            <p:ph idx="4" type="body"/>
          </p:nvPr>
        </p:nvSpPr>
        <p:spPr>
          <a:xfrm>
            <a:off x="6468547"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278" name="Google Shape;278;p38"/>
          <p:cNvSpPr txBox="1"/>
          <p:nvPr>
            <p:ph idx="5" type="body"/>
          </p:nvPr>
        </p:nvSpPr>
        <p:spPr>
          <a:xfrm>
            <a:off x="8446532" y="2318651"/>
            <a:ext cx="1710690"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sz="1200"/>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304800" lvl="5" marL="2743200" algn="l">
              <a:lnSpc>
                <a:spcPct val="100000"/>
              </a:lnSpc>
              <a:spcBef>
                <a:spcPts val="600"/>
              </a:spcBef>
              <a:spcAft>
                <a:spcPts val="0"/>
              </a:spcAft>
              <a:buClr>
                <a:schemeClr val="dk1"/>
              </a:buClr>
              <a:buSzPts val="1200"/>
              <a:buChar char="–"/>
              <a:defRPr sz="1200"/>
            </a:lvl6pPr>
            <a:lvl7pPr indent="-304800" lvl="6" marL="3200400" algn="l">
              <a:lnSpc>
                <a:spcPct val="100000"/>
              </a:lnSpc>
              <a:spcBef>
                <a:spcPts val="600"/>
              </a:spcBef>
              <a:spcAft>
                <a:spcPts val="0"/>
              </a:spcAft>
              <a:buClr>
                <a:schemeClr val="dk1"/>
              </a:buClr>
              <a:buSzPts val="1200"/>
              <a:buChar char="•"/>
              <a:defRPr sz="1200"/>
            </a:lvl7pPr>
            <a:lvl8pPr indent="-304800" lvl="7" marL="3657600" algn="l">
              <a:lnSpc>
                <a:spcPct val="100000"/>
              </a:lnSpc>
              <a:spcBef>
                <a:spcPts val="600"/>
              </a:spcBef>
              <a:spcAft>
                <a:spcPts val="0"/>
              </a:spcAft>
              <a:buClr>
                <a:schemeClr val="dk1"/>
              </a:buClr>
              <a:buSzPts val="1200"/>
              <a:buChar char="–"/>
              <a:defRPr sz="1200"/>
            </a:lvl8pPr>
            <a:lvl9pPr indent="-304800" lvl="8" marL="4114800" algn="l">
              <a:lnSpc>
                <a:spcPct val="100000"/>
              </a:lnSpc>
              <a:spcBef>
                <a:spcPts val="600"/>
              </a:spcBef>
              <a:spcAft>
                <a:spcPts val="600"/>
              </a:spcAft>
              <a:buClr>
                <a:schemeClr val="dk1"/>
              </a:buClr>
              <a:buSzPts val="1200"/>
              <a:buChar char="•"/>
              <a:defRPr sz="1200"/>
            </a:lvl9pPr>
          </a:lstStyle>
          <a:p/>
        </p:txBody>
      </p:sp>
      <p:sp>
        <p:nvSpPr>
          <p:cNvPr id="279" name="Google Shape;279;p38"/>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80" name="Google Shape;280;p38"/>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38"/>
          <p:cNvSpPr txBox="1"/>
          <p:nvPr>
            <p:ph idx="6"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82" name="Google Shape;282;p38"/>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38"/>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 Subtitle">
  <p:cSld name="Three Images - Subtitle">
    <p:spTree>
      <p:nvGrpSpPr>
        <p:cNvPr id="284" name="Shape 284"/>
        <p:cNvGrpSpPr/>
        <p:nvPr/>
      </p:nvGrpSpPr>
      <p:grpSpPr>
        <a:xfrm>
          <a:off x="0" y="0"/>
          <a:ext cx="0" cy="0"/>
          <a:chOff x="0" y="0"/>
          <a:chExt cx="0" cy="0"/>
        </a:xfrm>
      </p:grpSpPr>
      <p:sp>
        <p:nvSpPr>
          <p:cNvPr id="285" name="Google Shape;285;p39"/>
          <p:cNvSpPr/>
          <p:nvPr>
            <p:ph idx="2" type="pic"/>
          </p:nvPr>
        </p:nvSpPr>
        <p:spPr>
          <a:xfrm>
            <a:off x="534590" y="2315152"/>
            <a:ext cx="2993708" cy="242224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86" name="Google Shape;286;p39"/>
          <p:cNvSpPr txBox="1"/>
          <p:nvPr>
            <p:ph idx="1" type="body"/>
          </p:nvPr>
        </p:nvSpPr>
        <p:spPr>
          <a:xfrm>
            <a:off x="534590" y="4938988"/>
            <a:ext cx="2993708" cy="18647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287" name="Google Shape;287;p39"/>
          <p:cNvSpPr/>
          <p:nvPr>
            <p:ph idx="3" type="pic"/>
          </p:nvPr>
        </p:nvSpPr>
        <p:spPr>
          <a:xfrm>
            <a:off x="3849053" y="2315152"/>
            <a:ext cx="2993708" cy="242224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88" name="Google Shape;288;p39"/>
          <p:cNvSpPr txBox="1"/>
          <p:nvPr>
            <p:ph idx="4" type="body"/>
          </p:nvPr>
        </p:nvSpPr>
        <p:spPr>
          <a:xfrm>
            <a:off x="3849053" y="4938988"/>
            <a:ext cx="2993708" cy="18647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289" name="Google Shape;289;p39"/>
          <p:cNvSpPr/>
          <p:nvPr>
            <p:ph idx="5" type="pic"/>
          </p:nvPr>
        </p:nvSpPr>
        <p:spPr>
          <a:xfrm>
            <a:off x="7163515" y="2315152"/>
            <a:ext cx="2993708" cy="242224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90" name="Google Shape;290;p39"/>
          <p:cNvSpPr txBox="1"/>
          <p:nvPr>
            <p:ph idx="6" type="body"/>
          </p:nvPr>
        </p:nvSpPr>
        <p:spPr>
          <a:xfrm>
            <a:off x="7163515" y="4938988"/>
            <a:ext cx="2993708" cy="18647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291" name="Google Shape;291;p39"/>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92" name="Google Shape;292;p39"/>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39"/>
          <p:cNvSpPr txBox="1"/>
          <p:nvPr>
            <p:ph idx="7"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294" name="Google Shape;294;p39"/>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39"/>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xt Boxes for Icons - Subtitle">
  <p:cSld name="Four Text Boxes for Icons - Subtitle">
    <p:spTree>
      <p:nvGrpSpPr>
        <p:cNvPr id="296" name="Shape 296"/>
        <p:cNvGrpSpPr/>
        <p:nvPr/>
      </p:nvGrpSpPr>
      <p:grpSpPr>
        <a:xfrm>
          <a:off x="0" y="0"/>
          <a:ext cx="0" cy="0"/>
          <a:chOff x="0" y="0"/>
          <a:chExt cx="0" cy="0"/>
        </a:xfrm>
      </p:grpSpPr>
      <p:sp>
        <p:nvSpPr>
          <p:cNvPr id="297" name="Google Shape;297;p40"/>
          <p:cNvSpPr txBox="1"/>
          <p:nvPr>
            <p:ph idx="1" type="body"/>
          </p:nvPr>
        </p:nvSpPr>
        <p:spPr>
          <a:xfrm>
            <a:off x="534591"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298" name="Google Shape;298;p40"/>
          <p:cNvSpPr txBox="1"/>
          <p:nvPr>
            <p:ph idx="2" type="body"/>
          </p:nvPr>
        </p:nvSpPr>
        <p:spPr>
          <a:xfrm>
            <a:off x="3022219"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299" name="Google Shape;299;p40"/>
          <p:cNvSpPr txBox="1"/>
          <p:nvPr>
            <p:ph idx="3" type="body"/>
          </p:nvPr>
        </p:nvSpPr>
        <p:spPr>
          <a:xfrm>
            <a:off x="5509848"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300" name="Google Shape;300;p40"/>
          <p:cNvSpPr txBox="1"/>
          <p:nvPr>
            <p:ph idx="4" type="body"/>
          </p:nvPr>
        </p:nvSpPr>
        <p:spPr>
          <a:xfrm>
            <a:off x="7997476" y="3779838"/>
            <a:ext cx="2159746" cy="302387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a:lvl2pPr>
            <a:lvl3pPr indent="-295275" lvl="2" marL="1371600" algn="l">
              <a:lnSpc>
                <a:spcPct val="100000"/>
              </a:lnSpc>
              <a:spcBef>
                <a:spcPts val="300"/>
              </a:spcBef>
              <a:spcAft>
                <a:spcPts val="0"/>
              </a:spcAft>
              <a:buClr>
                <a:schemeClr val="dk1"/>
              </a:buClr>
              <a:buSzPts val="1050"/>
              <a:buChar char="•"/>
              <a:defRPr/>
            </a:lvl3pPr>
            <a:lvl4pPr indent="-295275" lvl="3" marL="1828800" algn="l">
              <a:lnSpc>
                <a:spcPct val="100000"/>
              </a:lnSpc>
              <a:spcBef>
                <a:spcPts val="300"/>
              </a:spcBef>
              <a:spcAft>
                <a:spcPts val="0"/>
              </a:spcAft>
              <a:buClr>
                <a:schemeClr val="dk1"/>
              </a:buClr>
              <a:buSzPts val="1050"/>
              <a:buChar char="–"/>
              <a:defRPr/>
            </a:lvl4pPr>
            <a:lvl5pPr indent="-295275" lvl="4" marL="2286000" algn="l">
              <a:lnSpc>
                <a:spcPct val="100000"/>
              </a:lnSpc>
              <a:spcBef>
                <a:spcPts val="300"/>
              </a:spcBef>
              <a:spcAft>
                <a:spcPts val="0"/>
              </a:spcAft>
              <a:buClr>
                <a:schemeClr val="dk1"/>
              </a:buClr>
              <a:buSzPts val="105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300"/>
              </a:spcAft>
              <a:buClr>
                <a:schemeClr val="dk1"/>
              </a:buClr>
              <a:buSzPts val="1400"/>
              <a:buChar char="•"/>
              <a:defRPr/>
            </a:lvl9pPr>
          </a:lstStyle>
          <a:p/>
        </p:txBody>
      </p:sp>
      <p:sp>
        <p:nvSpPr>
          <p:cNvPr id="301" name="Google Shape;301;p40"/>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02" name="Google Shape;302;p40"/>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40"/>
          <p:cNvSpPr txBox="1"/>
          <p:nvPr>
            <p:ph idx="5"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304" name="Google Shape;304;p40"/>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40"/>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Light" showMasterSp="0">
  <p:cSld name="Thank You Light">
    <p:bg>
      <p:bgPr>
        <a:solidFill>
          <a:schemeClr val="lt1"/>
        </a:solidFill>
      </p:bgPr>
    </p:bg>
    <p:spTree>
      <p:nvGrpSpPr>
        <p:cNvPr id="32" name="Shape 32"/>
        <p:cNvGrpSpPr/>
        <p:nvPr/>
      </p:nvGrpSpPr>
      <p:grpSpPr>
        <a:xfrm>
          <a:off x="0" y="0"/>
          <a:ext cx="0" cy="0"/>
          <a:chOff x="0" y="0"/>
          <a:chExt cx="0" cy="0"/>
        </a:xfrm>
      </p:grpSpPr>
      <p:sp>
        <p:nvSpPr>
          <p:cNvPr id="33" name="Google Shape;33;p5"/>
          <p:cNvSpPr/>
          <p:nvPr/>
        </p:nvSpPr>
        <p:spPr>
          <a:xfrm>
            <a:off x="0" y="5446377"/>
            <a:ext cx="10691813" cy="211329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 name="Google Shape;34;p5"/>
          <p:cNvSpPr/>
          <p:nvPr/>
        </p:nvSpPr>
        <p:spPr>
          <a:xfrm>
            <a:off x="4677668" y="0"/>
            <a:ext cx="6014145" cy="75596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35" name="Google Shape;35;p5"/>
          <p:cNvSpPr txBox="1"/>
          <p:nvPr>
            <p:ph idx="1" type="body"/>
          </p:nvPr>
        </p:nvSpPr>
        <p:spPr>
          <a:xfrm>
            <a:off x="534591" y="5745353"/>
            <a:ext cx="9622632" cy="151193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000"/>
              <a:buFont typeface="Arial"/>
              <a:buNone/>
              <a:defRPr b="0" sz="1000">
                <a:solidFill>
                  <a:schemeClr val="lt1"/>
                </a:solidFill>
              </a:defRPr>
            </a:lvl1pPr>
            <a:lvl2pPr indent="-228600" lvl="1" marL="914400" algn="l">
              <a:lnSpc>
                <a:spcPct val="100000"/>
              </a:lnSpc>
              <a:spcBef>
                <a:spcPts val="0"/>
              </a:spcBef>
              <a:spcAft>
                <a:spcPts val="0"/>
              </a:spcAft>
              <a:buClr>
                <a:schemeClr val="lt1"/>
              </a:buClr>
              <a:buSzPts val="1000"/>
              <a:buFont typeface="Arial"/>
              <a:buNone/>
              <a:defRPr b="0" sz="1000">
                <a:solidFill>
                  <a:schemeClr val="lt1"/>
                </a:solidFill>
              </a:defRPr>
            </a:lvl2pPr>
            <a:lvl3pPr indent="-228600" lvl="2" marL="1371600" algn="l">
              <a:lnSpc>
                <a:spcPct val="100000"/>
              </a:lnSpc>
              <a:spcBef>
                <a:spcPts val="0"/>
              </a:spcBef>
              <a:spcAft>
                <a:spcPts val="0"/>
              </a:spcAft>
              <a:buClr>
                <a:schemeClr val="lt1"/>
              </a:buClr>
              <a:buSzPts val="1000"/>
              <a:buFont typeface="Arial"/>
              <a:buNone/>
              <a:defRPr b="0" sz="1000">
                <a:solidFill>
                  <a:schemeClr val="lt1"/>
                </a:solidFill>
              </a:defRPr>
            </a:lvl3pPr>
            <a:lvl4pPr indent="-228600" lvl="3" marL="1828800" algn="l">
              <a:lnSpc>
                <a:spcPct val="100000"/>
              </a:lnSpc>
              <a:spcBef>
                <a:spcPts val="0"/>
              </a:spcBef>
              <a:spcAft>
                <a:spcPts val="0"/>
              </a:spcAft>
              <a:buClr>
                <a:schemeClr val="lt1"/>
              </a:buClr>
              <a:buSzPts val="1000"/>
              <a:buFont typeface="Arial"/>
              <a:buNone/>
              <a:defRPr b="0" sz="1000">
                <a:solidFill>
                  <a:schemeClr val="lt1"/>
                </a:solidFill>
              </a:defRPr>
            </a:lvl4pPr>
            <a:lvl5pPr indent="-228600" lvl="4" marL="2286000" algn="l">
              <a:lnSpc>
                <a:spcPct val="100000"/>
              </a:lnSpc>
              <a:spcBef>
                <a:spcPts val="0"/>
              </a:spcBef>
              <a:spcAft>
                <a:spcPts val="0"/>
              </a:spcAft>
              <a:buClr>
                <a:schemeClr val="lt1"/>
              </a:buClr>
              <a:buSzPts val="1000"/>
              <a:buFont typeface="Arial"/>
              <a:buNone/>
              <a:defRPr b="0" sz="1000">
                <a:solidFill>
                  <a:schemeClr val="lt1"/>
                </a:solidFill>
              </a:defRPr>
            </a:lvl5pPr>
            <a:lvl6pPr indent="-228600" lvl="5" marL="2743200" algn="l">
              <a:lnSpc>
                <a:spcPct val="100000"/>
              </a:lnSpc>
              <a:spcBef>
                <a:spcPts val="0"/>
              </a:spcBef>
              <a:spcAft>
                <a:spcPts val="0"/>
              </a:spcAft>
              <a:buClr>
                <a:schemeClr val="lt1"/>
              </a:buClr>
              <a:buSzPts val="1000"/>
              <a:buFont typeface="Arial"/>
              <a:buNone/>
              <a:defRPr sz="1000">
                <a:solidFill>
                  <a:schemeClr val="lt1"/>
                </a:solidFill>
              </a:defRPr>
            </a:lvl6pPr>
            <a:lvl7pPr indent="-228600" lvl="6" marL="3200400" algn="l">
              <a:lnSpc>
                <a:spcPct val="100000"/>
              </a:lnSpc>
              <a:spcBef>
                <a:spcPts val="0"/>
              </a:spcBef>
              <a:spcAft>
                <a:spcPts val="0"/>
              </a:spcAft>
              <a:buClr>
                <a:schemeClr val="lt1"/>
              </a:buClr>
              <a:buSzPts val="1000"/>
              <a:buFont typeface="Arial"/>
              <a:buNone/>
              <a:defRPr sz="1000">
                <a:solidFill>
                  <a:schemeClr val="lt1"/>
                </a:solidFill>
              </a:defRPr>
            </a:lvl7pPr>
            <a:lvl8pPr indent="-228600" lvl="7" marL="3657600" algn="l">
              <a:lnSpc>
                <a:spcPct val="100000"/>
              </a:lnSpc>
              <a:spcBef>
                <a:spcPts val="0"/>
              </a:spcBef>
              <a:spcAft>
                <a:spcPts val="0"/>
              </a:spcAft>
              <a:buClr>
                <a:schemeClr val="lt1"/>
              </a:buClr>
              <a:buSzPts val="1000"/>
              <a:buFont typeface="Arial"/>
              <a:buNone/>
              <a:defRPr sz="1000">
                <a:solidFill>
                  <a:schemeClr val="lt1"/>
                </a:solidFill>
              </a:defRPr>
            </a:lvl8pPr>
            <a:lvl9pPr indent="-228600" lvl="8" marL="4114800" algn="l">
              <a:lnSpc>
                <a:spcPct val="100000"/>
              </a:lnSpc>
              <a:spcBef>
                <a:spcPts val="0"/>
              </a:spcBef>
              <a:spcAft>
                <a:spcPts val="0"/>
              </a:spcAft>
              <a:buClr>
                <a:schemeClr val="lt1"/>
              </a:buClr>
              <a:buSzPts val="1000"/>
              <a:buFont typeface="Arial"/>
              <a:buNone/>
              <a:defRPr sz="1000">
                <a:solidFill>
                  <a:schemeClr val="lt1"/>
                </a:solidFill>
              </a:defRPr>
            </a:lvl9pPr>
          </a:lstStyle>
          <a:p/>
        </p:txBody>
      </p:sp>
      <p:sp>
        <p:nvSpPr>
          <p:cNvPr id="36" name="Google Shape;36;p5"/>
          <p:cNvSpPr/>
          <p:nvPr/>
        </p:nvSpPr>
        <p:spPr>
          <a:xfrm>
            <a:off x="4677668" y="0"/>
            <a:ext cx="6014145" cy="75596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37" name="Google Shape;37;p5"/>
          <p:cNvSpPr txBox="1"/>
          <p:nvPr/>
        </p:nvSpPr>
        <p:spPr>
          <a:xfrm>
            <a:off x="534590" y="4838192"/>
            <a:ext cx="4654001" cy="403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000"/>
              <a:buFont typeface="Arial"/>
              <a:buNone/>
            </a:pPr>
            <a:r>
              <a:rPr lang="en-GB" sz="1000">
                <a:solidFill>
                  <a:schemeClr val="dk1"/>
                </a:solidFill>
                <a:latin typeface="Arial"/>
                <a:ea typeface="Arial"/>
                <a:cs typeface="Arial"/>
                <a:sym typeface="Arial"/>
              </a:rPr>
              <a:t>pwc.com</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am Images - Subtitle">
  <p:cSld name="Four Team Images - Subtitle">
    <p:spTree>
      <p:nvGrpSpPr>
        <p:cNvPr id="306" name="Shape 306"/>
        <p:cNvGrpSpPr/>
        <p:nvPr/>
      </p:nvGrpSpPr>
      <p:grpSpPr>
        <a:xfrm>
          <a:off x="0" y="0"/>
          <a:ext cx="0" cy="0"/>
          <a:chOff x="0" y="0"/>
          <a:chExt cx="0" cy="0"/>
        </a:xfrm>
      </p:grpSpPr>
      <p:sp>
        <p:nvSpPr>
          <p:cNvPr id="307" name="Google Shape;307;p41"/>
          <p:cNvSpPr/>
          <p:nvPr>
            <p:ph idx="2" type="pic"/>
          </p:nvPr>
        </p:nvSpPr>
        <p:spPr>
          <a:xfrm>
            <a:off x="534591" y="2318651"/>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08" name="Google Shape;308;p41"/>
          <p:cNvSpPr txBox="1"/>
          <p:nvPr>
            <p:ph idx="1" type="body"/>
          </p:nvPr>
        </p:nvSpPr>
        <p:spPr>
          <a:xfrm>
            <a:off x="534591"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309" name="Google Shape;309;p41"/>
          <p:cNvSpPr/>
          <p:nvPr>
            <p:ph idx="3" type="pic"/>
          </p:nvPr>
        </p:nvSpPr>
        <p:spPr>
          <a:xfrm>
            <a:off x="3022219" y="2318651"/>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0" name="Google Shape;310;p41"/>
          <p:cNvSpPr txBox="1"/>
          <p:nvPr>
            <p:ph idx="4" type="body"/>
          </p:nvPr>
        </p:nvSpPr>
        <p:spPr>
          <a:xfrm>
            <a:off x="3022219"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311" name="Google Shape;311;p41"/>
          <p:cNvSpPr/>
          <p:nvPr>
            <p:ph idx="5" type="pic"/>
          </p:nvPr>
        </p:nvSpPr>
        <p:spPr>
          <a:xfrm>
            <a:off x="5509848" y="2318651"/>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2" name="Google Shape;312;p41"/>
          <p:cNvSpPr txBox="1"/>
          <p:nvPr>
            <p:ph idx="6" type="body"/>
          </p:nvPr>
        </p:nvSpPr>
        <p:spPr>
          <a:xfrm>
            <a:off x="5509848"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313" name="Google Shape;313;p41"/>
          <p:cNvSpPr/>
          <p:nvPr>
            <p:ph idx="7" type="pic"/>
          </p:nvPr>
        </p:nvSpPr>
        <p:spPr>
          <a:xfrm>
            <a:off x="7997476" y="2318651"/>
            <a:ext cx="1550313" cy="1461537"/>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4" name="Google Shape;314;p41"/>
          <p:cNvSpPr txBox="1"/>
          <p:nvPr>
            <p:ph idx="8" type="body"/>
          </p:nvPr>
        </p:nvSpPr>
        <p:spPr>
          <a:xfrm>
            <a:off x="7997476" y="4031827"/>
            <a:ext cx="2159746" cy="277188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sz="1200"/>
            </a:lvl1pPr>
            <a:lvl2pPr indent="-228600" lvl="1" marL="914400" algn="l">
              <a:lnSpc>
                <a:spcPct val="100000"/>
              </a:lnSpc>
              <a:spcBef>
                <a:spcPts val="300"/>
              </a:spcBef>
              <a:spcAft>
                <a:spcPts val="0"/>
              </a:spcAft>
              <a:buClr>
                <a:schemeClr val="dk1"/>
              </a:buClr>
              <a:buSzPts val="1050"/>
              <a:buNone/>
              <a:defRPr sz="1050"/>
            </a:lvl2pPr>
            <a:lvl3pPr indent="-295275" lvl="2" marL="1371600" algn="l">
              <a:lnSpc>
                <a:spcPct val="100000"/>
              </a:lnSpc>
              <a:spcBef>
                <a:spcPts val="300"/>
              </a:spcBef>
              <a:spcAft>
                <a:spcPts val="0"/>
              </a:spcAft>
              <a:buClr>
                <a:schemeClr val="dk1"/>
              </a:buClr>
              <a:buSzPts val="1050"/>
              <a:buChar char="•"/>
              <a:defRPr sz="1050"/>
            </a:lvl3pPr>
            <a:lvl4pPr indent="-295275" lvl="3" marL="1828800" algn="l">
              <a:lnSpc>
                <a:spcPct val="100000"/>
              </a:lnSpc>
              <a:spcBef>
                <a:spcPts val="300"/>
              </a:spcBef>
              <a:spcAft>
                <a:spcPts val="0"/>
              </a:spcAft>
              <a:buClr>
                <a:schemeClr val="dk1"/>
              </a:buClr>
              <a:buSzPts val="1050"/>
              <a:buChar char="–"/>
              <a:defRPr sz="1050"/>
            </a:lvl4pPr>
            <a:lvl5pPr indent="-295275" lvl="4" marL="2286000" algn="l">
              <a:lnSpc>
                <a:spcPct val="100000"/>
              </a:lnSpc>
              <a:spcBef>
                <a:spcPts val="300"/>
              </a:spcBef>
              <a:spcAft>
                <a:spcPts val="0"/>
              </a:spcAft>
              <a:buClr>
                <a:schemeClr val="dk1"/>
              </a:buClr>
              <a:buSzPts val="1050"/>
              <a:buChar char="•"/>
              <a:defRPr sz="1050"/>
            </a:lvl5pPr>
            <a:lvl6pPr indent="-317500" lvl="5" marL="2743200" algn="l">
              <a:lnSpc>
                <a:spcPct val="100000"/>
              </a:lnSpc>
              <a:spcBef>
                <a:spcPts val="300"/>
              </a:spcBef>
              <a:spcAft>
                <a:spcPts val="0"/>
              </a:spcAft>
              <a:buClr>
                <a:schemeClr val="dk1"/>
              </a:buClr>
              <a:buSzPts val="1400"/>
              <a:buChar char="–"/>
              <a:defRPr sz="1400"/>
            </a:lvl6pPr>
            <a:lvl7pPr indent="-317500" lvl="6" marL="3200400" algn="l">
              <a:lnSpc>
                <a:spcPct val="100000"/>
              </a:lnSpc>
              <a:spcBef>
                <a:spcPts val="300"/>
              </a:spcBef>
              <a:spcAft>
                <a:spcPts val="0"/>
              </a:spcAft>
              <a:buClr>
                <a:schemeClr val="dk1"/>
              </a:buClr>
              <a:buSzPts val="1400"/>
              <a:buChar char="•"/>
              <a:defRPr sz="1400"/>
            </a:lvl7pPr>
            <a:lvl8pPr indent="-317500" lvl="7" marL="3657600" algn="l">
              <a:lnSpc>
                <a:spcPct val="100000"/>
              </a:lnSpc>
              <a:spcBef>
                <a:spcPts val="300"/>
              </a:spcBef>
              <a:spcAft>
                <a:spcPts val="0"/>
              </a:spcAft>
              <a:buClr>
                <a:schemeClr val="dk1"/>
              </a:buClr>
              <a:buSzPts val="1400"/>
              <a:buChar char="–"/>
              <a:defRPr sz="1400"/>
            </a:lvl8pPr>
            <a:lvl9pPr indent="-317500" lvl="8" marL="4114800" algn="l">
              <a:lnSpc>
                <a:spcPct val="100000"/>
              </a:lnSpc>
              <a:spcBef>
                <a:spcPts val="300"/>
              </a:spcBef>
              <a:spcAft>
                <a:spcPts val="300"/>
              </a:spcAft>
              <a:buClr>
                <a:schemeClr val="dk1"/>
              </a:buClr>
              <a:buSzPts val="1400"/>
              <a:buChar char="•"/>
              <a:defRPr sz="1400"/>
            </a:lvl9pPr>
          </a:lstStyle>
          <a:p/>
        </p:txBody>
      </p:sp>
      <p:sp>
        <p:nvSpPr>
          <p:cNvPr id="315" name="Google Shape;315;p41"/>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16" name="Google Shape;316;p41"/>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41"/>
          <p:cNvSpPr txBox="1"/>
          <p:nvPr>
            <p:ph idx="9"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318" name="Google Shape;318;p41"/>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41"/>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hart - Subtitle">
  <p:cSld name="One Column Chart - Subtitle">
    <p:spTree>
      <p:nvGrpSpPr>
        <p:cNvPr id="320" name="Shape 320"/>
        <p:cNvGrpSpPr/>
        <p:nvPr/>
      </p:nvGrpSpPr>
      <p:grpSpPr>
        <a:xfrm>
          <a:off x="0" y="0"/>
          <a:ext cx="0" cy="0"/>
          <a:chOff x="0" y="0"/>
          <a:chExt cx="0" cy="0"/>
        </a:xfrm>
      </p:grpSpPr>
      <p:sp>
        <p:nvSpPr>
          <p:cNvPr id="321" name="Google Shape;321;p42"/>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800"/>
              <a:buNone/>
              <a:defRPr/>
            </a:lvl1pPr>
            <a:lvl2pPr indent="-228600" lvl="1" marL="914400" algn="l">
              <a:lnSpc>
                <a:spcPct val="100000"/>
              </a:lnSpc>
              <a:spcBef>
                <a:spcPts val="1200"/>
              </a:spcBef>
              <a:spcAft>
                <a:spcPts val="0"/>
              </a:spcAft>
              <a:buClr>
                <a:schemeClr val="dk1"/>
              </a:buClr>
              <a:buSzPts val="1050"/>
              <a:buNone/>
              <a:defRPr sz="1050"/>
            </a:lvl2pPr>
            <a:lvl3pPr indent="-295275" lvl="2" marL="1371600" algn="l">
              <a:lnSpc>
                <a:spcPct val="100000"/>
              </a:lnSpc>
              <a:spcBef>
                <a:spcPts val="600"/>
              </a:spcBef>
              <a:spcAft>
                <a:spcPts val="0"/>
              </a:spcAft>
              <a:buClr>
                <a:schemeClr val="dk1"/>
              </a:buClr>
              <a:buSzPts val="1050"/>
              <a:buChar char="•"/>
              <a:defRPr sz="1050"/>
            </a:lvl3pPr>
            <a:lvl4pPr indent="-295275" lvl="3" marL="1828800" algn="l">
              <a:lnSpc>
                <a:spcPct val="100000"/>
              </a:lnSpc>
              <a:spcBef>
                <a:spcPts val="600"/>
              </a:spcBef>
              <a:spcAft>
                <a:spcPts val="0"/>
              </a:spcAft>
              <a:buClr>
                <a:schemeClr val="dk1"/>
              </a:buClr>
              <a:buSzPts val="1050"/>
              <a:buChar char="–"/>
              <a:defRPr sz="1050"/>
            </a:lvl4pPr>
            <a:lvl5pPr indent="-295275" lvl="4" marL="2286000" algn="l">
              <a:lnSpc>
                <a:spcPct val="100000"/>
              </a:lnSpc>
              <a:spcBef>
                <a:spcPts val="600"/>
              </a:spcBef>
              <a:spcAft>
                <a:spcPts val="0"/>
              </a:spcAft>
              <a:buClr>
                <a:schemeClr val="dk1"/>
              </a:buClr>
              <a:buSzPts val="1050"/>
              <a:buChar char="•"/>
              <a:defRPr sz="1050"/>
            </a:lvl5pPr>
            <a:lvl6pPr indent="-295275" lvl="5" marL="2743200" algn="l">
              <a:lnSpc>
                <a:spcPct val="100000"/>
              </a:lnSpc>
              <a:spcBef>
                <a:spcPts val="600"/>
              </a:spcBef>
              <a:spcAft>
                <a:spcPts val="0"/>
              </a:spcAft>
              <a:buClr>
                <a:schemeClr val="dk1"/>
              </a:buClr>
              <a:buSzPts val="1050"/>
              <a:buChar char="–"/>
              <a:defRPr sz="1050"/>
            </a:lvl6pPr>
            <a:lvl7pPr indent="-295275" lvl="6" marL="3200400" algn="l">
              <a:lnSpc>
                <a:spcPct val="100000"/>
              </a:lnSpc>
              <a:spcBef>
                <a:spcPts val="600"/>
              </a:spcBef>
              <a:spcAft>
                <a:spcPts val="0"/>
              </a:spcAft>
              <a:buClr>
                <a:schemeClr val="dk1"/>
              </a:buClr>
              <a:buSzPts val="1050"/>
              <a:buChar char="•"/>
              <a:defRPr sz="1050"/>
            </a:lvl7pPr>
            <a:lvl8pPr indent="-295275" lvl="7" marL="3657600" algn="l">
              <a:lnSpc>
                <a:spcPct val="100000"/>
              </a:lnSpc>
              <a:spcBef>
                <a:spcPts val="600"/>
              </a:spcBef>
              <a:spcAft>
                <a:spcPts val="0"/>
              </a:spcAft>
              <a:buClr>
                <a:schemeClr val="dk1"/>
              </a:buClr>
              <a:buSzPts val="1050"/>
              <a:buChar char="–"/>
              <a:defRPr sz="1050"/>
            </a:lvl8pPr>
            <a:lvl9pPr indent="-295275" lvl="8" marL="4114800" algn="l">
              <a:lnSpc>
                <a:spcPct val="100000"/>
              </a:lnSpc>
              <a:spcBef>
                <a:spcPts val="600"/>
              </a:spcBef>
              <a:spcAft>
                <a:spcPts val="600"/>
              </a:spcAft>
              <a:buClr>
                <a:schemeClr val="dk1"/>
              </a:buClr>
              <a:buSzPts val="1050"/>
              <a:buChar char="•"/>
              <a:defRPr sz="1050"/>
            </a:lvl9pPr>
          </a:lstStyle>
          <a:p/>
        </p:txBody>
      </p:sp>
      <p:sp>
        <p:nvSpPr>
          <p:cNvPr id="322" name="Google Shape;322;p42"/>
          <p:cNvSpPr/>
          <p:nvPr>
            <p:ph idx="2" type="chart"/>
          </p:nvPr>
        </p:nvSpPr>
        <p:spPr>
          <a:xfrm>
            <a:off x="4597479" y="1562333"/>
            <a:ext cx="5559743" cy="5241375"/>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23" name="Google Shape;323;p42"/>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24" name="Google Shape;324;p42"/>
          <p:cNvSpPr txBox="1"/>
          <p:nvPr>
            <p:ph type="title"/>
          </p:nvPr>
        </p:nvSpPr>
        <p:spPr>
          <a:xfrm>
            <a:off x="534591" y="503979"/>
            <a:ext cx="9622632" cy="503978"/>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42"/>
          <p:cNvSpPr txBox="1"/>
          <p:nvPr>
            <p:ph idx="3" type="subTitle"/>
          </p:nvPr>
        </p:nvSpPr>
        <p:spPr>
          <a:xfrm>
            <a:off x="534590" y="1007958"/>
            <a:ext cx="9622634" cy="1007956"/>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1800"/>
              <a:buNone/>
              <a:defRPr b="0" sz="1800">
                <a:solidFill>
                  <a:schemeClr val="dk1"/>
                </a:solidFill>
              </a:defRPr>
            </a:lvl1pPr>
            <a:lvl2pPr lvl="1" algn="l">
              <a:lnSpc>
                <a:spcPct val="85000"/>
              </a:lnSpc>
              <a:spcBef>
                <a:spcPts val="0"/>
              </a:spcBef>
              <a:spcAft>
                <a:spcPts val="0"/>
              </a:spcAft>
              <a:buClr>
                <a:schemeClr val="dk1"/>
              </a:buClr>
              <a:buSzPts val="1800"/>
              <a:buNone/>
              <a:defRPr sz="1800"/>
            </a:lvl2pPr>
            <a:lvl3pPr lvl="2" algn="l">
              <a:lnSpc>
                <a:spcPct val="85000"/>
              </a:lnSpc>
              <a:spcBef>
                <a:spcPts val="0"/>
              </a:spcBef>
              <a:spcAft>
                <a:spcPts val="0"/>
              </a:spcAft>
              <a:buClr>
                <a:schemeClr val="dk1"/>
              </a:buClr>
              <a:buSzPts val="1800"/>
              <a:buNone/>
              <a:defRPr sz="1800"/>
            </a:lvl3pPr>
            <a:lvl4pPr lvl="3" algn="l">
              <a:lnSpc>
                <a:spcPct val="85000"/>
              </a:lnSpc>
              <a:spcBef>
                <a:spcPts val="0"/>
              </a:spcBef>
              <a:spcAft>
                <a:spcPts val="0"/>
              </a:spcAft>
              <a:buClr>
                <a:schemeClr val="dk1"/>
              </a:buClr>
              <a:buSzPts val="1800"/>
              <a:buNone/>
              <a:defRPr sz="1800"/>
            </a:lvl4pPr>
            <a:lvl5pPr lvl="4" algn="l">
              <a:lnSpc>
                <a:spcPct val="85000"/>
              </a:lnSpc>
              <a:spcBef>
                <a:spcPts val="0"/>
              </a:spcBef>
              <a:spcAft>
                <a:spcPts val="0"/>
              </a:spcAft>
              <a:buClr>
                <a:schemeClr val="dk1"/>
              </a:buClr>
              <a:buSzPts val="1800"/>
              <a:buNone/>
              <a:defRPr sz="1800"/>
            </a:lvl5pPr>
            <a:lvl6pPr lvl="5" algn="l">
              <a:lnSpc>
                <a:spcPct val="85000"/>
              </a:lnSpc>
              <a:spcBef>
                <a:spcPts val="0"/>
              </a:spcBef>
              <a:spcAft>
                <a:spcPts val="0"/>
              </a:spcAft>
              <a:buClr>
                <a:schemeClr val="dk1"/>
              </a:buClr>
              <a:buSzPts val="1800"/>
              <a:buNone/>
              <a:defRPr sz="1800"/>
            </a:lvl6pPr>
            <a:lvl7pPr lvl="6" algn="l">
              <a:lnSpc>
                <a:spcPct val="85000"/>
              </a:lnSpc>
              <a:spcBef>
                <a:spcPts val="0"/>
              </a:spcBef>
              <a:spcAft>
                <a:spcPts val="0"/>
              </a:spcAft>
              <a:buClr>
                <a:schemeClr val="dk1"/>
              </a:buClr>
              <a:buSzPts val="1800"/>
              <a:buNone/>
              <a:defRPr sz="1800"/>
            </a:lvl7pPr>
            <a:lvl8pPr lvl="7" algn="l">
              <a:lnSpc>
                <a:spcPct val="85000"/>
              </a:lnSpc>
              <a:spcBef>
                <a:spcPts val="0"/>
              </a:spcBef>
              <a:spcAft>
                <a:spcPts val="0"/>
              </a:spcAft>
              <a:buClr>
                <a:schemeClr val="dk1"/>
              </a:buClr>
              <a:buSzPts val="1800"/>
              <a:buNone/>
              <a:defRPr sz="1800"/>
            </a:lvl8pPr>
            <a:lvl9pPr lvl="8" algn="l">
              <a:lnSpc>
                <a:spcPct val="85000"/>
              </a:lnSpc>
              <a:spcBef>
                <a:spcPts val="0"/>
              </a:spcBef>
              <a:spcAft>
                <a:spcPts val="0"/>
              </a:spcAft>
              <a:buClr>
                <a:schemeClr val="dk1"/>
              </a:buClr>
              <a:buSzPts val="1800"/>
              <a:buNone/>
              <a:defRPr sz="1800"/>
            </a:lvl9pPr>
          </a:lstStyle>
          <a:p/>
        </p:txBody>
      </p:sp>
      <p:sp>
        <p:nvSpPr>
          <p:cNvPr id="326" name="Google Shape;326;p42"/>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42"/>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and Chart">
  <p:cSld name="Infographic and Chart">
    <p:spTree>
      <p:nvGrpSpPr>
        <p:cNvPr id="328" name="Shape 328"/>
        <p:cNvGrpSpPr/>
        <p:nvPr/>
      </p:nvGrpSpPr>
      <p:grpSpPr>
        <a:xfrm>
          <a:off x="0" y="0"/>
          <a:ext cx="0" cy="0"/>
          <a:chOff x="0" y="0"/>
          <a:chExt cx="0" cy="0"/>
        </a:xfrm>
      </p:grpSpPr>
      <p:sp>
        <p:nvSpPr>
          <p:cNvPr id="329" name="Google Shape;329;p43"/>
          <p:cNvSpPr/>
          <p:nvPr/>
        </p:nvSpPr>
        <p:spPr>
          <a:xfrm>
            <a:off x="0" y="2318651"/>
            <a:ext cx="3528670" cy="4485057"/>
          </a:xfrm>
          <a:prstGeom prst="rect">
            <a:avLst/>
          </a:prstGeom>
          <a:solidFill>
            <a:srgbClr val="D04A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30" name="Google Shape;330;p43"/>
          <p:cNvSpPr txBox="1"/>
          <p:nvPr>
            <p:ph idx="1" type="body"/>
          </p:nvPr>
        </p:nvSpPr>
        <p:spPr>
          <a:xfrm>
            <a:off x="534591" y="2620687"/>
            <a:ext cx="2833329" cy="1310344"/>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Clr>
                <a:schemeClr val="lt1"/>
              </a:buClr>
              <a:buSzPts val="9600"/>
              <a:buNone/>
              <a:defRPr b="1" sz="9600">
                <a:solidFill>
                  <a:schemeClr val="lt1"/>
                </a:solidFill>
              </a:defRPr>
            </a:lvl1pPr>
            <a:lvl2pPr indent="-228600" lvl="1" marL="914400" algn="l">
              <a:lnSpc>
                <a:spcPct val="100000"/>
              </a:lnSpc>
              <a:spcBef>
                <a:spcPts val="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31" name="Google Shape;331;p43"/>
          <p:cNvSpPr txBox="1"/>
          <p:nvPr>
            <p:ph idx="2" type="body"/>
          </p:nvPr>
        </p:nvSpPr>
        <p:spPr>
          <a:xfrm>
            <a:off x="534590" y="3931031"/>
            <a:ext cx="2833330" cy="27214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200"/>
              <a:buNone/>
              <a:defRPr b="0" sz="1200">
                <a:solidFill>
                  <a:schemeClr val="lt1"/>
                </a:solidFill>
              </a:defRPr>
            </a:lvl1pPr>
            <a:lvl2pPr indent="-304800" lvl="1" marL="914400" algn="l">
              <a:lnSpc>
                <a:spcPct val="100000"/>
              </a:lnSpc>
              <a:spcBef>
                <a:spcPts val="0"/>
              </a:spcBef>
              <a:spcAft>
                <a:spcPts val="0"/>
              </a:spcAft>
              <a:buClr>
                <a:schemeClr val="lt1"/>
              </a:buClr>
              <a:buSzPts val="1200"/>
              <a:buFont typeface="Arial"/>
              <a:buChar char="•"/>
              <a:defRPr b="0" sz="1200">
                <a:solidFill>
                  <a:schemeClr val="lt1"/>
                </a:solidFill>
              </a:defRPr>
            </a:lvl2pPr>
            <a:lvl3pPr indent="-304800" lvl="2" marL="1371600" algn="l">
              <a:lnSpc>
                <a:spcPct val="100000"/>
              </a:lnSpc>
              <a:spcBef>
                <a:spcPts val="0"/>
              </a:spcBef>
              <a:spcAft>
                <a:spcPts val="0"/>
              </a:spcAft>
              <a:buClr>
                <a:schemeClr val="lt1"/>
              </a:buClr>
              <a:buSzPts val="1200"/>
              <a:buFont typeface="Arial"/>
              <a:buChar char="–"/>
              <a:defRPr b="0" sz="1200">
                <a:solidFill>
                  <a:schemeClr val="lt1"/>
                </a:solidFill>
              </a:defRPr>
            </a:lvl3pPr>
            <a:lvl4pPr indent="-304800" lvl="3" marL="1828800" algn="l">
              <a:lnSpc>
                <a:spcPct val="100000"/>
              </a:lnSpc>
              <a:spcBef>
                <a:spcPts val="0"/>
              </a:spcBef>
              <a:spcAft>
                <a:spcPts val="0"/>
              </a:spcAft>
              <a:buClr>
                <a:schemeClr val="lt1"/>
              </a:buClr>
              <a:buSzPts val="1200"/>
              <a:buFont typeface="Arial"/>
              <a:buChar char="•"/>
              <a:defRPr b="0" sz="1200">
                <a:solidFill>
                  <a:schemeClr val="lt1"/>
                </a:solidFill>
              </a:defRPr>
            </a:lvl4pPr>
            <a:lvl5pPr indent="-304800" lvl="4" marL="2286000" algn="l">
              <a:lnSpc>
                <a:spcPct val="100000"/>
              </a:lnSpc>
              <a:spcBef>
                <a:spcPts val="0"/>
              </a:spcBef>
              <a:spcAft>
                <a:spcPts val="0"/>
              </a:spcAft>
              <a:buClr>
                <a:schemeClr val="lt1"/>
              </a:buClr>
              <a:buSzPts val="1200"/>
              <a:buFont typeface="Arial"/>
              <a:buChar char="–"/>
              <a:defRPr b="0" sz="1200">
                <a:solidFill>
                  <a:schemeClr val="lt1"/>
                </a:solidFill>
              </a:defRPr>
            </a:lvl5pPr>
            <a:lvl6pPr indent="-304800" lvl="5" marL="2743200" algn="l">
              <a:lnSpc>
                <a:spcPct val="100000"/>
              </a:lnSpc>
              <a:spcBef>
                <a:spcPts val="0"/>
              </a:spcBef>
              <a:spcAft>
                <a:spcPts val="0"/>
              </a:spcAft>
              <a:buClr>
                <a:schemeClr val="lt1"/>
              </a:buClr>
              <a:buSzPts val="1200"/>
              <a:buFont typeface="Arial"/>
              <a:buChar char="•"/>
              <a:defRPr sz="1200">
                <a:solidFill>
                  <a:schemeClr val="lt1"/>
                </a:solidFill>
              </a:defRPr>
            </a:lvl6pPr>
            <a:lvl7pPr indent="-304800" lvl="6" marL="3200400" algn="l">
              <a:lnSpc>
                <a:spcPct val="100000"/>
              </a:lnSpc>
              <a:spcBef>
                <a:spcPts val="600"/>
              </a:spcBef>
              <a:spcAft>
                <a:spcPts val="0"/>
              </a:spcAft>
              <a:buClr>
                <a:schemeClr val="lt1"/>
              </a:buClr>
              <a:buSzPts val="1200"/>
              <a:buFont typeface="Arial"/>
              <a:buChar char="–"/>
              <a:defRPr sz="1200">
                <a:solidFill>
                  <a:schemeClr val="lt1"/>
                </a:solidFill>
              </a:defRPr>
            </a:lvl7pPr>
            <a:lvl8pPr indent="-304800" lvl="7" marL="3657600" algn="l">
              <a:lnSpc>
                <a:spcPct val="100000"/>
              </a:lnSpc>
              <a:spcBef>
                <a:spcPts val="600"/>
              </a:spcBef>
              <a:spcAft>
                <a:spcPts val="0"/>
              </a:spcAft>
              <a:buClr>
                <a:schemeClr val="lt1"/>
              </a:buClr>
              <a:buSzPts val="1200"/>
              <a:buFont typeface="Arial"/>
              <a:buChar char="•"/>
              <a:defRPr sz="1200">
                <a:solidFill>
                  <a:schemeClr val="lt1"/>
                </a:solidFill>
              </a:defRPr>
            </a:lvl8pPr>
            <a:lvl9pPr indent="-304800" lvl="8" marL="4114800" algn="l">
              <a:lnSpc>
                <a:spcPct val="100000"/>
              </a:lnSpc>
              <a:spcBef>
                <a:spcPts val="600"/>
              </a:spcBef>
              <a:spcAft>
                <a:spcPts val="600"/>
              </a:spcAft>
              <a:buClr>
                <a:schemeClr val="lt1"/>
              </a:buClr>
              <a:buSzPts val="1200"/>
              <a:buFont typeface="Arial"/>
              <a:buChar char="–"/>
              <a:defRPr sz="1200">
                <a:solidFill>
                  <a:schemeClr val="lt1"/>
                </a:solidFill>
              </a:defRPr>
            </a:lvl9pPr>
          </a:lstStyle>
          <a:p/>
        </p:txBody>
      </p:sp>
      <p:sp>
        <p:nvSpPr>
          <p:cNvPr id="332" name="Google Shape;332;p43"/>
          <p:cNvSpPr/>
          <p:nvPr>
            <p:ph idx="3" type="chart"/>
          </p:nvPr>
        </p:nvSpPr>
        <p:spPr>
          <a:xfrm>
            <a:off x="3849795" y="2318651"/>
            <a:ext cx="6307428" cy="4485057"/>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33" name="Google Shape;333;p43"/>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34" name="Google Shape;334;p43"/>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43"/>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43"/>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Infographic">
  <p:cSld name="Three Content Infographic">
    <p:spTree>
      <p:nvGrpSpPr>
        <p:cNvPr id="337" name="Shape 337"/>
        <p:cNvGrpSpPr/>
        <p:nvPr/>
      </p:nvGrpSpPr>
      <p:grpSpPr>
        <a:xfrm>
          <a:off x="0" y="0"/>
          <a:ext cx="0" cy="0"/>
          <a:chOff x="0" y="0"/>
          <a:chExt cx="0" cy="0"/>
        </a:xfrm>
      </p:grpSpPr>
      <p:sp>
        <p:nvSpPr>
          <p:cNvPr id="338" name="Google Shape;338;p44"/>
          <p:cNvSpPr txBox="1"/>
          <p:nvPr>
            <p:ph idx="1" type="body"/>
          </p:nvPr>
        </p:nvSpPr>
        <p:spPr>
          <a:xfrm>
            <a:off x="534591" y="3981429"/>
            <a:ext cx="2994079" cy="28222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3"/>
              </a:buClr>
              <a:buSzPts val="1200"/>
              <a:buNone/>
              <a:defRPr>
                <a:solidFill>
                  <a:schemeClr val="accent3"/>
                </a:solidFill>
              </a:defRPr>
            </a:lvl1pPr>
            <a:lvl2pPr indent="-228600" lvl="1" marL="914400" algn="l">
              <a:lnSpc>
                <a:spcPct val="100000"/>
              </a:lnSpc>
              <a:spcBef>
                <a:spcPts val="450"/>
              </a:spcBef>
              <a:spcAft>
                <a:spcPts val="0"/>
              </a:spcAft>
              <a:buClr>
                <a:schemeClr val="dk1"/>
              </a:buClr>
              <a:buSzPts val="1050"/>
              <a:buNone/>
              <a:defRPr>
                <a:solidFill>
                  <a:schemeClr val="dk1"/>
                </a:solidFill>
              </a:defRPr>
            </a:lvl2pPr>
            <a:lvl3pPr indent="-295275" lvl="2" marL="1371600" algn="l">
              <a:lnSpc>
                <a:spcPct val="100000"/>
              </a:lnSpc>
              <a:spcBef>
                <a:spcPts val="600"/>
              </a:spcBef>
              <a:spcAft>
                <a:spcPts val="0"/>
              </a:spcAft>
              <a:buClr>
                <a:schemeClr val="dk1"/>
              </a:buClr>
              <a:buSzPts val="1050"/>
              <a:buChar char="•"/>
              <a:defRPr>
                <a:solidFill>
                  <a:schemeClr val="dk1"/>
                </a:solidFill>
              </a:defRPr>
            </a:lvl3pPr>
            <a:lvl4pPr indent="-295275" lvl="3" marL="1828800" algn="l">
              <a:lnSpc>
                <a:spcPct val="100000"/>
              </a:lnSpc>
              <a:spcBef>
                <a:spcPts val="600"/>
              </a:spcBef>
              <a:spcAft>
                <a:spcPts val="0"/>
              </a:spcAft>
              <a:buClr>
                <a:schemeClr val="dk1"/>
              </a:buClr>
              <a:buSzPts val="1050"/>
              <a:buChar char="–"/>
              <a:defRPr>
                <a:solidFill>
                  <a:schemeClr val="dk1"/>
                </a:solidFill>
              </a:defRPr>
            </a:lvl4pPr>
            <a:lvl5pPr indent="-295275" lvl="4" marL="2286000" algn="l">
              <a:lnSpc>
                <a:spcPct val="100000"/>
              </a:lnSpc>
              <a:spcBef>
                <a:spcPts val="600"/>
              </a:spcBef>
              <a:spcAft>
                <a:spcPts val="0"/>
              </a:spcAft>
              <a:buClr>
                <a:schemeClr val="dk1"/>
              </a:buClr>
              <a:buSzPts val="1050"/>
              <a:buChar char="•"/>
              <a:defRPr>
                <a:solidFill>
                  <a:schemeClr val="dk1"/>
                </a:solidFill>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39" name="Google Shape;339;p44"/>
          <p:cNvSpPr txBox="1"/>
          <p:nvPr>
            <p:ph idx="2" type="body"/>
          </p:nvPr>
        </p:nvSpPr>
        <p:spPr>
          <a:xfrm>
            <a:off x="534591" y="2318651"/>
            <a:ext cx="2994079" cy="146118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accent3"/>
              </a:buClr>
              <a:buSzPts val="7200"/>
              <a:buNone/>
              <a:defRPr b="0" sz="7200">
                <a:solidFill>
                  <a:schemeClr val="accent3"/>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40" name="Google Shape;340;p44"/>
          <p:cNvSpPr txBox="1"/>
          <p:nvPr>
            <p:ph idx="3" type="body"/>
          </p:nvPr>
        </p:nvSpPr>
        <p:spPr>
          <a:xfrm>
            <a:off x="3849795" y="2318651"/>
            <a:ext cx="2992223" cy="146118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2"/>
              </a:buClr>
              <a:buSzPts val="7200"/>
              <a:buNone/>
              <a:defRPr b="0" sz="7200">
                <a:solidFill>
                  <a:schemeClr val="dk2"/>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41" name="Google Shape;341;p44"/>
          <p:cNvSpPr txBox="1"/>
          <p:nvPr>
            <p:ph idx="4" type="body"/>
          </p:nvPr>
        </p:nvSpPr>
        <p:spPr>
          <a:xfrm>
            <a:off x="7163145" y="2318651"/>
            <a:ext cx="2994077" cy="1461187"/>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accent1"/>
              </a:buClr>
              <a:buSzPts val="7200"/>
              <a:buNone/>
              <a:defRPr b="0" sz="7200">
                <a:solidFill>
                  <a:schemeClr val="accent1"/>
                </a:solidFill>
              </a:defRPr>
            </a:lvl1pPr>
            <a:lvl2pPr indent="-228600" lvl="1" marL="914400" algn="l">
              <a:lnSpc>
                <a:spcPct val="100000"/>
              </a:lnSpc>
              <a:spcBef>
                <a:spcPts val="1200"/>
              </a:spcBef>
              <a:spcAft>
                <a:spcPts val="0"/>
              </a:spcAft>
              <a:buClr>
                <a:schemeClr val="dk1"/>
              </a:buClr>
              <a:buSzPts val="1800"/>
              <a:buNone/>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42" name="Google Shape;342;p44"/>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3" name="Google Shape;343;p44"/>
          <p:cNvSpPr txBox="1"/>
          <p:nvPr>
            <p:ph idx="5" type="body"/>
          </p:nvPr>
        </p:nvSpPr>
        <p:spPr>
          <a:xfrm>
            <a:off x="3849795" y="3981430"/>
            <a:ext cx="2992223" cy="282227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200"/>
              <a:buNone/>
              <a:defRPr>
                <a:solidFill>
                  <a:schemeClr val="dk2"/>
                </a:solidFill>
              </a:defRPr>
            </a:lvl1pPr>
            <a:lvl2pPr indent="-228600" lvl="1" marL="914400" algn="l">
              <a:lnSpc>
                <a:spcPct val="100000"/>
              </a:lnSpc>
              <a:spcBef>
                <a:spcPts val="450"/>
              </a:spcBef>
              <a:spcAft>
                <a:spcPts val="0"/>
              </a:spcAft>
              <a:buClr>
                <a:schemeClr val="dk1"/>
              </a:buClr>
              <a:buSzPts val="1050"/>
              <a:buNone/>
              <a:defRPr>
                <a:solidFill>
                  <a:schemeClr val="dk1"/>
                </a:solidFill>
              </a:defRPr>
            </a:lvl2pPr>
            <a:lvl3pPr indent="-295275" lvl="2" marL="1371600" algn="l">
              <a:lnSpc>
                <a:spcPct val="100000"/>
              </a:lnSpc>
              <a:spcBef>
                <a:spcPts val="600"/>
              </a:spcBef>
              <a:spcAft>
                <a:spcPts val="0"/>
              </a:spcAft>
              <a:buClr>
                <a:schemeClr val="dk1"/>
              </a:buClr>
              <a:buSzPts val="1050"/>
              <a:buChar char="•"/>
              <a:defRPr>
                <a:solidFill>
                  <a:schemeClr val="dk1"/>
                </a:solidFill>
              </a:defRPr>
            </a:lvl3pPr>
            <a:lvl4pPr indent="-295275" lvl="3" marL="1828800" algn="l">
              <a:lnSpc>
                <a:spcPct val="100000"/>
              </a:lnSpc>
              <a:spcBef>
                <a:spcPts val="600"/>
              </a:spcBef>
              <a:spcAft>
                <a:spcPts val="0"/>
              </a:spcAft>
              <a:buClr>
                <a:schemeClr val="dk1"/>
              </a:buClr>
              <a:buSzPts val="1050"/>
              <a:buChar char="–"/>
              <a:defRPr>
                <a:solidFill>
                  <a:schemeClr val="dk1"/>
                </a:solidFill>
              </a:defRPr>
            </a:lvl4pPr>
            <a:lvl5pPr indent="-295275" lvl="4" marL="2286000" algn="l">
              <a:lnSpc>
                <a:spcPct val="100000"/>
              </a:lnSpc>
              <a:spcBef>
                <a:spcPts val="600"/>
              </a:spcBef>
              <a:spcAft>
                <a:spcPts val="0"/>
              </a:spcAft>
              <a:buClr>
                <a:schemeClr val="dk1"/>
              </a:buClr>
              <a:buSzPts val="1050"/>
              <a:buChar char="•"/>
              <a:defRPr>
                <a:solidFill>
                  <a:schemeClr val="dk1"/>
                </a:solidFill>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44" name="Google Shape;344;p44"/>
          <p:cNvSpPr txBox="1"/>
          <p:nvPr>
            <p:ph idx="6" type="body"/>
          </p:nvPr>
        </p:nvSpPr>
        <p:spPr>
          <a:xfrm>
            <a:off x="7160359" y="3981429"/>
            <a:ext cx="2996865" cy="28222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a:solidFill>
                  <a:schemeClr val="accent1"/>
                </a:solidFill>
              </a:defRPr>
            </a:lvl1pPr>
            <a:lvl2pPr indent="-228600" lvl="1" marL="914400" algn="l">
              <a:lnSpc>
                <a:spcPct val="100000"/>
              </a:lnSpc>
              <a:spcBef>
                <a:spcPts val="450"/>
              </a:spcBef>
              <a:spcAft>
                <a:spcPts val="0"/>
              </a:spcAft>
              <a:buClr>
                <a:schemeClr val="dk1"/>
              </a:buClr>
              <a:buSzPts val="1050"/>
              <a:buNone/>
              <a:defRPr>
                <a:solidFill>
                  <a:schemeClr val="dk1"/>
                </a:solidFill>
              </a:defRPr>
            </a:lvl2pPr>
            <a:lvl3pPr indent="-295275" lvl="2" marL="1371600" algn="l">
              <a:lnSpc>
                <a:spcPct val="100000"/>
              </a:lnSpc>
              <a:spcBef>
                <a:spcPts val="600"/>
              </a:spcBef>
              <a:spcAft>
                <a:spcPts val="0"/>
              </a:spcAft>
              <a:buClr>
                <a:schemeClr val="dk1"/>
              </a:buClr>
              <a:buSzPts val="1050"/>
              <a:buChar char="•"/>
              <a:defRPr>
                <a:solidFill>
                  <a:schemeClr val="dk1"/>
                </a:solidFill>
              </a:defRPr>
            </a:lvl3pPr>
            <a:lvl4pPr indent="-295275" lvl="3" marL="1828800" algn="l">
              <a:lnSpc>
                <a:spcPct val="100000"/>
              </a:lnSpc>
              <a:spcBef>
                <a:spcPts val="600"/>
              </a:spcBef>
              <a:spcAft>
                <a:spcPts val="0"/>
              </a:spcAft>
              <a:buClr>
                <a:schemeClr val="dk1"/>
              </a:buClr>
              <a:buSzPts val="1050"/>
              <a:buChar char="–"/>
              <a:defRPr>
                <a:solidFill>
                  <a:schemeClr val="dk1"/>
                </a:solidFill>
              </a:defRPr>
            </a:lvl4pPr>
            <a:lvl5pPr indent="-295275" lvl="4" marL="2286000" algn="l">
              <a:lnSpc>
                <a:spcPct val="100000"/>
              </a:lnSpc>
              <a:spcBef>
                <a:spcPts val="600"/>
              </a:spcBef>
              <a:spcAft>
                <a:spcPts val="0"/>
              </a:spcAft>
              <a:buClr>
                <a:schemeClr val="dk1"/>
              </a:buClr>
              <a:buSzPts val="1050"/>
              <a:buChar char="•"/>
              <a:defRPr>
                <a:solidFill>
                  <a:schemeClr val="dk1"/>
                </a:solidFill>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600"/>
              </a:spcAft>
              <a:buClr>
                <a:schemeClr val="dk1"/>
              </a:buClr>
              <a:buSzPts val="1800"/>
              <a:buChar char="•"/>
              <a:defRPr/>
            </a:lvl9pPr>
          </a:lstStyle>
          <a:p/>
        </p:txBody>
      </p:sp>
      <p:sp>
        <p:nvSpPr>
          <p:cNvPr id="345" name="Google Shape;345;p44"/>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44"/>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44"/>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ontent Dark">
  <p:cSld name="One Column Content Dark">
    <p:bg>
      <p:bgPr>
        <a:solidFill>
          <a:srgbClr val="464646"/>
        </a:solidFill>
      </p:bgPr>
    </p:bg>
    <p:spTree>
      <p:nvGrpSpPr>
        <p:cNvPr id="348" name="Shape 348"/>
        <p:cNvGrpSpPr/>
        <p:nvPr/>
      </p:nvGrpSpPr>
      <p:grpSpPr>
        <a:xfrm>
          <a:off x="0" y="0"/>
          <a:ext cx="0" cy="0"/>
          <a:chOff x="0" y="0"/>
          <a:chExt cx="0" cy="0"/>
        </a:xfrm>
      </p:grpSpPr>
      <p:sp>
        <p:nvSpPr>
          <p:cNvPr id="349" name="Google Shape;349;p45"/>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200"/>
              <a:buNone/>
              <a:defRPr>
                <a:solidFill>
                  <a:schemeClr val="lt1"/>
                </a:solidFill>
              </a:defRPr>
            </a:lvl1pPr>
            <a:lvl2pPr indent="-228600" lvl="1" marL="914400" algn="l">
              <a:lnSpc>
                <a:spcPct val="100000"/>
              </a:lnSpc>
              <a:spcBef>
                <a:spcPts val="1200"/>
              </a:spcBef>
              <a:spcAft>
                <a:spcPts val="0"/>
              </a:spcAft>
              <a:buClr>
                <a:schemeClr val="lt1"/>
              </a:buClr>
              <a:buSzPts val="1050"/>
              <a:buNone/>
              <a:defRPr>
                <a:solidFill>
                  <a:schemeClr val="lt1"/>
                </a:solidFill>
              </a:defRPr>
            </a:lvl2pPr>
            <a:lvl3pPr indent="-295275" lvl="2" marL="1371600" algn="l">
              <a:lnSpc>
                <a:spcPct val="100000"/>
              </a:lnSpc>
              <a:spcBef>
                <a:spcPts val="600"/>
              </a:spcBef>
              <a:spcAft>
                <a:spcPts val="0"/>
              </a:spcAft>
              <a:buClr>
                <a:schemeClr val="lt1"/>
              </a:buClr>
              <a:buSzPts val="1050"/>
              <a:buChar char="•"/>
              <a:defRPr>
                <a:solidFill>
                  <a:schemeClr val="lt1"/>
                </a:solidFill>
              </a:defRPr>
            </a:lvl3pPr>
            <a:lvl4pPr indent="-295275" lvl="3" marL="1828800" algn="l">
              <a:lnSpc>
                <a:spcPct val="100000"/>
              </a:lnSpc>
              <a:spcBef>
                <a:spcPts val="600"/>
              </a:spcBef>
              <a:spcAft>
                <a:spcPts val="0"/>
              </a:spcAft>
              <a:buClr>
                <a:schemeClr val="lt1"/>
              </a:buClr>
              <a:buSzPts val="1050"/>
              <a:buChar char="–"/>
              <a:defRPr>
                <a:solidFill>
                  <a:schemeClr val="lt1"/>
                </a:solidFill>
              </a:defRPr>
            </a:lvl4pPr>
            <a:lvl5pPr indent="-295275" lvl="4" marL="2286000" algn="l">
              <a:lnSpc>
                <a:spcPct val="100000"/>
              </a:lnSpc>
              <a:spcBef>
                <a:spcPts val="600"/>
              </a:spcBef>
              <a:spcAft>
                <a:spcPts val="0"/>
              </a:spcAft>
              <a:buClr>
                <a:schemeClr val="lt1"/>
              </a:buClr>
              <a:buSzPts val="1050"/>
              <a:buChar char="•"/>
              <a:defRPr>
                <a:solidFill>
                  <a:schemeClr val="lt1"/>
                </a:solidFill>
              </a:defRPr>
            </a:lvl5pPr>
            <a:lvl6pPr indent="-317500" lvl="5" marL="2743200" algn="l">
              <a:lnSpc>
                <a:spcPct val="100000"/>
              </a:lnSpc>
              <a:spcBef>
                <a:spcPts val="600"/>
              </a:spcBef>
              <a:spcAft>
                <a:spcPts val="0"/>
              </a:spcAft>
              <a:buClr>
                <a:schemeClr val="lt1"/>
              </a:buClr>
              <a:buSzPts val="1400"/>
              <a:buChar char="–"/>
              <a:defRPr>
                <a:solidFill>
                  <a:schemeClr val="lt1"/>
                </a:solidFill>
              </a:defRPr>
            </a:lvl6pPr>
            <a:lvl7pPr indent="-317500" lvl="6" marL="3200400" algn="l">
              <a:lnSpc>
                <a:spcPct val="100000"/>
              </a:lnSpc>
              <a:spcBef>
                <a:spcPts val="600"/>
              </a:spcBef>
              <a:spcAft>
                <a:spcPts val="0"/>
              </a:spcAft>
              <a:buClr>
                <a:schemeClr val="lt1"/>
              </a:buClr>
              <a:buSzPts val="1400"/>
              <a:buChar char="•"/>
              <a:defRPr>
                <a:solidFill>
                  <a:schemeClr val="lt1"/>
                </a:solidFill>
              </a:defRPr>
            </a:lvl7pPr>
            <a:lvl8pPr indent="-317500" lvl="7" marL="3657600" algn="l">
              <a:lnSpc>
                <a:spcPct val="100000"/>
              </a:lnSpc>
              <a:spcBef>
                <a:spcPts val="600"/>
              </a:spcBef>
              <a:spcAft>
                <a:spcPts val="0"/>
              </a:spcAft>
              <a:buClr>
                <a:schemeClr val="lt1"/>
              </a:buClr>
              <a:buSzPts val="1400"/>
              <a:buChar char="–"/>
              <a:defRPr>
                <a:solidFill>
                  <a:schemeClr val="lt1"/>
                </a:solidFill>
              </a:defRPr>
            </a:lvl8pPr>
            <a:lvl9pPr indent="-317500" lvl="8" marL="4114800" algn="l">
              <a:lnSpc>
                <a:spcPct val="100000"/>
              </a:lnSpc>
              <a:spcBef>
                <a:spcPts val="600"/>
              </a:spcBef>
              <a:spcAft>
                <a:spcPts val="600"/>
              </a:spcAft>
              <a:buClr>
                <a:schemeClr val="lt1"/>
              </a:buClr>
              <a:buSzPts val="1400"/>
              <a:buChar char="•"/>
              <a:defRPr>
                <a:solidFill>
                  <a:schemeClr val="lt1"/>
                </a:solidFill>
              </a:defRPr>
            </a:lvl9pPr>
          </a:lstStyle>
          <a:p/>
        </p:txBody>
      </p:sp>
      <p:sp>
        <p:nvSpPr>
          <p:cNvPr id="350" name="Google Shape;350;p45"/>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800"/>
              <a:buFont typeface="Georg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45"/>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45"/>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45"/>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hart Dark">
  <p:cSld name="One Column Chart Dark">
    <p:bg>
      <p:bgPr>
        <a:solidFill>
          <a:srgbClr val="464646"/>
        </a:solidFill>
      </p:bgPr>
    </p:bg>
    <p:spTree>
      <p:nvGrpSpPr>
        <p:cNvPr id="354" name="Shape 354"/>
        <p:cNvGrpSpPr/>
        <p:nvPr/>
      </p:nvGrpSpPr>
      <p:grpSpPr>
        <a:xfrm>
          <a:off x="0" y="0"/>
          <a:ext cx="0" cy="0"/>
          <a:chOff x="0" y="0"/>
          <a:chExt cx="0" cy="0"/>
        </a:xfrm>
      </p:grpSpPr>
      <p:sp>
        <p:nvSpPr>
          <p:cNvPr id="355" name="Google Shape;355;p46"/>
          <p:cNvSpPr txBox="1"/>
          <p:nvPr>
            <p:ph idx="1" type="body"/>
          </p:nvPr>
        </p:nvSpPr>
        <p:spPr>
          <a:xfrm>
            <a:off x="534591" y="2318651"/>
            <a:ext cx="2994079" cy="448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200"/>
              <a:buNone/>
              <a:defRPr>
                <a:solidFill>
                  <a:schemeClr val="lt1"/>
                </a:solidFill>
              </a:defRPr>
            </a:lvl1pPr>
            <a:lvl2pPr indent="-228600" lvl="1" marL="914400" algn="l">
              <a:lnSpc>
                <a:spcPct val="100000"/>
              </a:lnSpc>
              <a:spcBef>
                <a:spcPts val="1200"/>
              </a:spcBef>
              <a:spcAft>
                <a:spcPts val="0"/>
              </a:spcAft>
              <a:buClr>
                <a:schemeClr val="lt1"/>
              </a:buClr>
              <a:buSzPts val="1050"/>
              <a:buNone/>
              <a:defRPr>
                <a:solidFill>
                  <a:schemeClr val="lt1"/>
                </a:solidFill>
              </a:defRPr>
            </a:lvl2pPr>
            <a:lvl3pPr indent="-295275" lvl="2" marL="1371600" algn="l">
              <a:lnSpc>
                <a:spcPct val="100000"/>
              </a:lnSpc>
              <a:spcBef>
                <a:spcPts val="600"/>
              </a:spcBef>
              <a:spcAft>
                <a:spcPts val="0"/>
              </a:spcAft>
              <a:buClr>
                <a:schemeClr val="lt1"/>
              </a:buClr>
              <a:buSzPts val="1050"/>
              <a:buChar char="•"/>
              <a:defRPr>
                <a:solidFill>
                  <a:schemeClr val="lt1"/>
                </a:solidFill>
              </a:defRPr>
            </a:lvl3pPr>
            <a:lvl4pPr indent="-295275" lvl="3" marL="1828800" algn="l">
              <a:lnSpc>
                <a:spcPct val="100000"/>
              </a:lnSpc>
              <a:spcBef>
                <a:spcPts val="600"/>
              </a:spcBef>
              <a:spcAft>
                <a:spcPts val="0"/>
              </a:spcAft>
              <a:buClr>
                <a:schemeClr val="lt1"/>
              </a:buClr>
              <a:buSzPts val="1050"/>
              <a:buChar char="–"/>
              <a:defRPr>
                <a:solidFill>
                  <a:schemeClr val="lt1"/>
                </a:solidFill>
              </a:defRPr>
            </a:lvl4pPr>
            <a:lvl5pPr indent="-295275" lvl="4" marL="2286000" algn="l">
              <a:lnSpc>
                <a:spcPct val="100000"/>
              </a:lnSpc>
              <a:spcBef>
                <a:spcPts val="600"/>
              </a:spcBef>
              <a:spcAft>
                <a:spcPts val="0"/>
              </a:spcAft>
              <a:buClr>
                <a:schemeClr val="lt1"/>
              </a:buClr>
              <a:buSzPts val="1050"/>
              <a:buChar char="•"/>
              <a:defRPr>
                <a:solidFill>
                  <a:schemeClr val="lt1"/>
                </a:solidFill>
              </a:defRPr>
            </a:lvl5pPr>
            <a:lvl6pPr indent="-317500" lvl="5" marL="2743200" algn="l">
              <a:lnSpc>
                <a:spcPct val="100000"/>
              </a:lnSpc>
              <a:spcBef>
                <a:spcPts val="600"/>
              </a:spcBef>
              <a:spcAft>
                <a:spcPts val="0"/>
              </a:spcAft>
              <a:buClr>
                <a:schemeClr val="lt1"/>
              </a:buClr>
              <a:buSzPts val="1400"/>
              <a:buChar char="–"/>
              <a:defRPr>
                <a:solidFill>
                  <a:schemeClr val="lt1"/>
                </a:solidFill>
              </a:defRPr>
            </a:lvl6pPr>
            <a:lvl7pPr indent="-317500" lvl="6" marL="3200400" algn="l">
              <a:lnSpc>
                <a:spcPct val="100000"/>
              </a:lnSpc>
              <a:spcBef>
                <a:spcPts val="600"/>
              </a:spcBef>
              <a:spcAft>
                <a:spcPts val="0"/>
              </a:spcAft>
              <a:buClr>
                <a:schemeClr val="lt1"/>
              </a:buClr>
              <a:buSzPts val="1400"/>
              <a:buChar char="•"/>
              <a:defRPr>
                <a:solidFill>
                  <a:schemeClr val="lt1"/>
                </a:solidFill>
              </a:defRPr>
            </a:lvl7pPr>
            <a:lvl8pPr indent="-317500" lvl="7" marL="3657600" algn="l">
              <a:lnSpc>
                <a:spcPct val="100000"/>
              </a:lnSpc>
              <a:spcBef>
                <a:spcPts val="600"/>
              </a:spcBef>
              <a:spcAft>
                <a:spcPts val="0"/>
              </a:spcAft>
              <a:buClr>
                <a:schemeClr val="lt1"/>
              </a:buClr>
              <a:buSzPts val="1400"/>
              <a:buChar char="–"/>
              <a:defRPr>
                <a:solidFill>
                  <a:schemeClr val="lt1"/>
                </a:solidFill>
              </a:defRPr>
            </a:lvl8pPr>
            <a:lvl9pPr indent="-317500" lvl="8" marL="4114800" algn="l">
              <a:lnSpc>
                <a:spcPct val="100000"/>
              </a:lnSpc>
              <a:spcBef>
                <a:spcPts val="600"/>
              </a:spcBef>
              <a:spcAft>
                <a:spcPts val="600"/>
              </a:spcAft>
              <a:buClr>
                <a:schemeClr val="lt1"/>
              </a:buClr>
              <a:buSzPts val="1400"/>
              <a:buChar char="•"/>
              <a:defRPr>
                <a:solidFill>
                  <a:schemeClr val="lt1"/>
                </a:solidFill>
              </a:defRPr>
            </a:lvl9pPr>
          </a:lstStyle>
          <a:p/>
        </p:txBody>
      </p:sp>
      <p:sp>
        <p:nvSpPr>
          <p:cNvPr id="356" name="Google Shape;356;p46"/>
          <p:cNvSpPr/>
          <p:nvPr>
            <p:ph idx="2" type="chart"/>
          </p:nvPr>
        </p:nvSpPr>
        <p:spPr>
          <a:xfrm>
            <a:off x="4597479" y="1562333"/>
            <a:ext cx="5559743" cy="5241375"/>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1200"/>
              </a:spcBef>
              <a:spcAft>
                <a:spcPts val="0"/>
              </a:spcAft>
              <a:buClr>
                <a:schemeClr val="lt1"/>
              </a:buClr>
              <a:buSzPts val="1050"/>
              <a:buFont typeface="Arial"/>
              <a:buNone/>
              <a:defRPr b="0" i="0" sz="105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5pPr>
            <a:lvl6pPr lvl="5"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lvl="6"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lvl="7"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lvl="8" marR="0" rtl="0" algn="l">
              <a:lnSpc>
                <a:spcPct val="100000"/>
              </a:lnSpc>
              <a:spcBef>
                <a:spcPts val="600"/>
              </a:spcBef>
              <a:spcAft>
                <a:spcPts val="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357" name="Google Shape;357;p46"/>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800"/>
              <a:buFont typeface="Georg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46"/>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46"/>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46"/>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Dark">
  <p:cSld name="Title and Chart Dark">
    <p:bg>
      <p:bgPr>
        <a:solidFill>
          <a:srgbClr val="464646"/>
        </a:solidFill>
      </p:bgPr>
    </p:bg>
    <p:spTree>
      <p:nvGrpSpPr>
        <p:cNvPr id="361" name="Shape 361"/>
        <p:cNvGrpSpPr/>
        <p:nvPr/>
      </p:nvGrpSpPr>
      <p:grpSpPr>
        <a:xfrm>
          <a:off x="0" y="0"/>
          <a:ext cx="0" cy="0"/>
          <a:chOff x="0" y="0"/>
          <a:chExt cx="0" cy="0"/>
        </a:xfrm>
      </p:grpSpPr>
      <p:sp>
        <p:nvSpPr>
          <p:cNvPr id="362" name="Google Shape;362;p47"/>
          <p:cNvSpPr/>
          <p:nvPr>
            <p:ph idx="2" type="chart"/>
          </p:nvPr>
        </p:nvSpPr>
        <p:spPr>
          <a:xfrm>
            <a:off x="534591" y="2318651"/>
            <a:ext cx="9622632" cy="4485057"/>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1200"/>
              </a:spcBef>
              <a:spcAft>
                <a:spcPts val="0"/>
              </a:spcAft>
              <a:buClr>
                <a:schemeClr val="lt1"/>
              </a:buClr>
              <a:buSzPts val="1050"/>
              <a:buFont typeface="Arial"/>
              <a:buNone/>
              <a:defRPr b="0" i="0" sz="105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5pPr>
            <a:lvl6pPr lvl="5"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lvl="6"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lvl="7"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lvl="8" marR="0" rtl="0" algn="l">
              <a:lnSpc>
                <a:spcPct val="100000"/>
              </a:lnSpc>
              <a:spcBef>
                <a:spcPts val="600"/>
              </a:spcBef>
              <a:spcAft>
                <a:spcPts val="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363" name="Google Shape;363;p47"/>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800"/>
              <a:buFont typeface="Georg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47"/>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47"/>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47"/>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Image Full">
  <p:cSld name="Quote 1 Image Full">
    <p:bg>
      <p:bgPr>
        <a:solidFill>
          <a:srgbClr val="DEDEDE"/>
        </a:solidFill>
      </p:bgPr>
    </p:bg>
    <p:spTree>
      <p:nvGrpSpPr>
        <p:cNvPr id="367" name="Shape 367"/>
        <p:cNvGrpSpPr/>
        <p:nvPr/>
      </p:nvGrpSpPr>
      <p:grpSpPr>
        <a:xfrm>
          <a:off x="0" y="0"/>
          <a:ext cx="0" cy="0"/>
          <a:chOff x="0" y="0"/>
          <a:chExt cx="0" cy="0"/>
        </a:xfrm>
      </p:grpSpPr>
      <p:sp>
        <p:nvSpPr>
          <p:cNvPr id="368" name="Google Shape;368;p48"/>
          <p:cNvSpPr/>
          <p:nvPr>
            <p:ph idx="2" type="pic"/>
          </p:nvPr>
        </p:nvSpPr>
        <p:spPr>
          <a:xfrm>
            <a:off x="0" y="6300"/>
            <a:ext cx="10691813" cy="7559675"/>
          </a:xfrm>
          <a:prstGeom prst="rect">
            <a:avLst/>
          </a:prstGeom>
          <a:solidFill>
            <a:schemeClr val="lt2"/>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lt1"/>
              </a:buClr>
              <a:buSzPts val="1050"/>
              <a:buFont typeface="Arial"/>
              <a:buNone/>
              <a:defRPr b="0" i="0" sz="105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5pPr>
            <a:lvl6pPr lvl="5"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lvl="6"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lvl="7"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lvl="8" marR="0" rtl="0" algn="l">
              <a:lnSpc>
                <a:spcPct val="100000"/>
              </a:lnSpc>
              <a:spcBef>
                <a:spcPts val="600"/>
              </a:spcBef>
              <a:spcAft>
                <a:spcPts val="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369" name="Google Shape;369;p48"/>
          <p:cNvSpPr txBox="1"/>
          <p:nvPr>
            <p:ph idx="1" type="body"/>
          </p:nvPr>
        </p:nvSpPr>
        <p:spPr>
          <a:xfrm>
            <a:off x="0" y="1259946"/>
            <a:ext cx="4276725" cy="5039783"/>
          </a:xfrm>
          <a:prstGeom prst="rect">
            <a:avLst/>
          </a:prstGeom>
          <a:solidFill>
            <a:srgbClr val="E0301E"/>
          </a:solidFill>
          <a:ln>
            <a:noFill/>
          </a:ln>
        </p:spPr>
        <p:txBody>
          <a:bodyPr anchorCtr="0" anchor="t" bIns="228600" lIns="457200" spcFirstLastPara="1" rIns="228600" wrap="square" tIns="1234425">
            <a:noAutofit/>
          </a:bodyPr>
          <a:lstStyle>
            <a:lvl1pPr indent="-228600" lvl="0" marL="457200" algn="l">
              <a:lnSpc>
                <a:spcPct val="90000"/>
              </a:lnSpc>
              <a:spcBef>
                <a:spcPts val="0"/>
              </a:spcBef>
              <a:spcAft>
                <a:spcPts val="0"/>
              </a:spcAft>
              <a:buClr>
                <a:schemeClr val="lt1"/>
              </a:buClr>
              <a:buSzPts val="2400"/>
              <a:buFont typeface="Arial"/>
              <a:buNone/>
              <a:defRPr b="0" sz="2400">
                <a:solidFill>
                  <a:schemeClr val="lt1"/>
                </a:solidFill>
                <a:latin typeface="Georgia"/>
                <a:ea typeface="Georgia"/>
                <a:cs typeface="Georgia"/>
                <a:sym typeface="Georgia"/>
              </a:defRPr>
            </a:lvl1pPr>
            <a:lvl2pPr indent="-228600" lvl="1" marL="914400" algn="l">
              <a:lnSpc>
                <a:spcPct val="100000"/>
              </a:lnSpc>
              <a:spcBef>
                <a:spcPts val="1800"/>
              </a:spcBef>
              <a:spcAft>
                <a:spcPts val="0"/>
              </a:spcAft>
              <a:buClr>
                <a:schemeClr val="lt1"/>
              </a:buClr>
              <a:buSzPts val="1200"/>
              <a:buFont typeface="Arial"/>
              <a:buNone/>
              <a:defRPr b="1" sz="1200">
                <a:solidFill>
                  <a:schemeClr val="lt1"/>
                </a:solidFill>
                <a:latin typeface="Arial"/>
                <a:ea typeface="Arial"/>
                <a:cs typeface="Arial"/>
                <a:sym typeface="Arial"/>
              </a:defRPr>
            </a:lvl2pPr>
            <a:lvl3pPr indent="-228600" lvl="2" marL="13716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3pPr>
            <a:lvl4pPr indent="-228600" lvl="3" marL="18288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4pPr>
            <a:lvl5pPr indent="-228600" lvl="4" marL="22860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5pPr>
            <a:lvl6pPr indent="-228600" lvl="5" marL="2743200" algn="l">
              <a:lnSpc>
                <a:spcPct val="100000"/>
              </a:lnSpc>
              <a:spcBef>
                <a:spcPts val="0"/>
              </a:spcBef>
              <a:spcAft>
                <a:spcPts val="0"/>
              </a:spcAft>
              <a:buClr>
                <a:schemeClr val="lt1"/>
              </a:buClr>
              <a:buSzPts val="1200"/>
              <a:buFont typeface="Arial"/>
              <a:buNone/>
              <a:defRPr sz="1200">
                <a:solidFill>
                  <a:schemeClr val="lt1"/>
                </a:solidFill>
              </a:defRPr>
            </a:lvl6pPr>
            <a:lvl7pPr indent="-228600" lvl="6" marL="3200400" algn="l">
              <a:lnSpc>
                <a:spcPct val="100000"/>
              </a:lnSpc>
              <a:spcBef>
                <a:spcPts val="0"/>
              </a:spcBef>
              <a:spcAft>
                <a:spcPts val="0"/>
              </a:spcAft>
              <a:buClr>
                <a:schemeClr val="lt1"/>
              </a:buClr>
              <a:buSzPts val="1200"/>
              <a:buFont typeface="Arial"/>
              <a:buNone/>
              <a:defRPr sz="1200">
                <a:solidFill>
                  <a:schemeClr val="lt1"/>
                </a:solidFill>
              </a:defRPr>
            </a:lvl7pPr>
            <a:lvl8pPr indent="-228600" lvl="7" marL="3657600" algn="l">
              <a:lnSpc>
                <a:spcPct val="100000"/>
              </a:lnSpc>
              <a:spcBef>
                <a:spcPts val="0"/>
              </a:spcBef>
              <a:spcAft>
                <a:spcPts val="0"/>
              </a:spcAft>
              <a:buClr>
                <a:schemeClr val="lt1"/>
              </a:buClr>
              <a:buSzPts val="1200"/>
              <a:buFont typeface="Arial"/>
              <a:buNone/>
              <a:defRPr sz="1200">
                <a:solidFill>
                  <a:schemeClr val="lt1"/>
                </a:solidFill>
              </a:defRPr>
            </a:lvl8pPr>
            <a:lvl9pPr indent="-228600" lvl="8" marL="4114800" algn="l">
              <a:lnSpc>
                <a:spcPct val="100000"/>
              </a:lnSpc>
              <a:spcBef>
                <a:spcPts val="0"/>
              </a:spcBef>
              <a:spcAft>
                <a:spcPts val="0"/>
              </a:spcAft>
              <a:buClr>
                <a:schemeClr val="lt1"/>
              </a:buClr>
              <a:buSzPts val="1200"/>
              <a:buFont typeface="Arial"/>
              <a:buNone/>
              <a:defRPr sz="1200">
                <a:solidFill>
                  <a:schemeClr val="lt1"/>
                </a:solidFill>
              </a:defRPr>
            </a:lvl9pPr>
          </a:lstStyle>
          <a:p/>
        </p:txBody>
      </p:sp>
      <p:sp>
        <p:nvSpPr>
          <p:cNvPr id="370" name="Google Shape;370;p48"/>
          <p:cNvSpPr/>
          <p:nvPr/>
        </p:nvSpPr>
        <p:spPr>
          <a:xfrm>
            <a:off x="534591" y="1690010"/>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lt1"/>
              </a:solidFill>
              <a:latin typeface="Arial"/>
              <a:ea typeface="Arial"/>
              <a:cs typeface="Arial"/>
              <a:sym typeface="Arial"/>
            </a:endParaRPr>
          </a:p>
        </p:txBody>
      </p:sp>
      <p:sp>
        <p:nvSpPr>
          <p:cNvPr id="371" name="Google Shape;371;p48"/>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48"/>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48"/>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Image Orange">
  <p:cSld name="Quote 1 Image Orange">
    <p:bg>
      <p:bgPr>
        <a:solidFill>
          <a:srgbClr val="D04A02"/>
        </a:solidFill>
      </p:bgPr>
    </p:bg>
    <p:spTree>
      <p:nvGrpSpPr>
        <p:cNvPr id="374" name="Shape 374"/>
        <p:cNvGrpSpPr/>
        <p:nvPr/>
      </p:nvGrpSpPr>
      <p:grpSpPr>
        <a:xfrm>
          <a:off x="0" y="0"/>
          <a:ext cx="0" cy="0"/>
          <a:chOff x="0" y="0"/>
          <a:chExt cx="0" cy="0"/>
        </a:xfrm>
      </p:grpSpPr>
      <p:sp>
        <p:nvSpPr>
          <p:cNvPr id="375" name="Google Shape;375;p49"/>
          <p:cNvSpPr/>
          <p:nvPr>
            <p:ph idx="2" type="pic"/>
          </p:nvPr>
        </p:nvSpPr>
        <p:spPr>
          <a:xfrm>
            <a:off x="5345906" y="0"/>
            <a:ext cx="5345907" cy="7559675"/>
          </a:xfrm>
          <a:prstGeom prst="rect">
            <a:avLst/>
          </a:prstGeom>
          <a:solidFill>
            <a:schemeClr val="lt2"/>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lt1"/>
              </a:buClr>
              <a:buSzPts val="1050"/>
              <a:buFont typeface="Arial"/>
              <a:buNone/>
              <a:defRPr b="0" i="0" sz="1050" u="none" cap="none" strike="noStrike">
                <a:solidFill>
                  <a:schemeClr val="lt1"/>
                </a:solidFill>
                <a:latin typeface="Arial"/>
                <a:ea typeface="Arial"/>
                <a:cs typeface="Arial"/>
                <a:sym typeface="Arial"/>
              </a:defRPr>
            </a:lvl2pPr>
            <a:lvl3pPr lvl="2"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3pPr>
            <a:lvl4pPr lvl="3"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4pPr>
            <a:lvl5pPr lvl="4" marR="0" rtl="0" algn="l">
              <a:lnSpc>
                <a:spcPct val="100000"/>
              </a:lnSpc>
              <a:spcBef>
                <a:spcPts val="600"/>
              </a:spcBef>
              <a:spcAft>
                <a:spcPts val="0"/>
              </a:spcAft>
              <a:buClr>
                <a:schemeClr val="lt1"/>
              </a:buClr>
              <a:buSzPts val="1050"/>
              <a:buFont typeface="Arial"/>
              <a:buChar char="•"/>
              <a:defRPr b="0" i="0" sz="1050" u="none" cap="none" strike="noStrike">
                <a:solidFill>
                  <a:schemeClr val="lt1"/>
                </a:solidFill>
                <a:latin typeface="Arial"/>
                <a:ea typeface="Arial"/>
                <a:cs typeface="Arial"/>
                <a:sym typeface="Arial"/>
              </a:defRPr>
            </a:lvl5pPr>
            <a:lvl6pPr lvl="5"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lvl="6"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lvl="7" marR="0" rtl="0" algn="l">
              <a:lnSpc>
                <a:spcPct val="100000"/>
              </a:lnSpc>
              <a:spcBef>
                <a:spcPts val="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lvl="8" marR="0" rtl="0" algn="l">
              <a:lnSpc>
                <a:spcPct val="100000"/>
              </a:lnSpc>
              <a:spcBef>
                <a:spcPts val="600"/>
              </a:spcBef>
              <a:spcAft>
                <a:spcPts val="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376" name="Google Shape;376;p49"/>
          <p:cNvSpPr txBox="1"/>
          <p:nvPr>
            <p:ph idx="1" type="body"/>
          </p:nvPr>
        </p:nvSpPr>
        <p:spPr>
          <a:xfrm>
            <a:off x="534590" y="2015913"/>
            <a:ext cx="4653538" cy="4787794"/>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lt1"/>
              </a:buClr>
              <a:buSzPts val="3200"/>
              <a:buNone/>
              <a:defRPr b="0" sz="3200">
                <a:solidFill>
                  <a:schemeClr val="lt1"/>
                </a:solidFill>
                <a:latin typeface="Georgia"/>
                <a:ea typeface="Georgia"/>
                <a:cs typeface="Georgia"/>
                <a:sym typeface="Georgia"/>
              </a:defRPr>
            </a:lvl1pPr>
            <a:lvl2pPr indent="-228600" lvl="1" marL="914400" algn="l">
              <a:lnSpc>
                <a:spcPct val="100000"/>
              </a:lnSpc>
              <a:spcBef>
                <a:spcPts val="1800"/>
              </a:spcBef>
              <a:spcAft>
                <a:spcPts val="0"/>
              </a:spcAft>
              <a:buClr>
                <a:schemeClr val="lt1"/>
              </a:buClr>
              <a:buSzPts val="1200"/>
              <a:buFont typeface="Arial"/>
              <a:buNone/>
              <a:defRPr b="1" sz="1200">
                <a:solidFill>
                  <a:schemeClr val="lt1"/>
                </a:solidFill>
              </a:defRPr>
            </a:lvl2pPr>
            <a:lvl3pPr indent="-228600" lvl="2" marL="1371600" algn="l">
              <a:lnSpc>
                <a:spcPct val="100000"/>
              </a:lnSpc>
              <a:spcBef>
                <a:spcPts val="0"/>
              </a:spcBef>
              <a:spcAft>
                <a:spcPts val="0"/>
              </a:spcAft>
              <a:buClr>
                <a:schemeClr val="lt1"/>
              </a:buClr>
              <a:buSzPts val="1200"/>
              <a:buFont typeface="Arial"/>
              <a:buNone/>
              <a:defRPr sz="1200">
                <a:solidFill>
                  <a:schemeClr val="lt1"/>
                </a:solidFill>
              </a:defRPr>
            </a:lvl3pPr>
            <a:lvl4pPr indent="-228600" lvl="3" marL="1828800" algn="l">
              <a:lnSpc>
                <a:spcPct val="100000"/>
              </a:lnSpc>
              <a:spcBef>
                <a:spcPts val="0"/>
              </a:spcBef>
              <a:spcAft>
                <a:spcPts val="0"/>
              </a:spcAft>
              <a:buClr>
                <a:schemeClr val="lt1"/>
              </a:buClr>
              <a:buSzPts val="1200"/>
              <a:buFont typeface="Arial"/>
              <a:buNone/>
              <a:defRPr sz="1200">
                <a:solidFill>
                  <a:schemeClr val="lt1"/>
                </a:solidFill>
              </a:defRPr>
            </a:lvl4pPr>
            <a:lvl5pPr indent="-228600" lvl="4" marL="2286000" algn="l">
              <a:lnSpc>
                <a:spcPct val="100000"/>
              </a:lnSpc>
              <a:spcBef>
                <a:spcPts val="0"/>
              </a:spcBef>
              <a:spcAft>
                <a:spcPts val="0"/>
              </a:spcAft>
              <a:buClr>
                <a:schemeClr val="lt1"/>
              </a:buClr>
              <a:buSzPts val="1200"/>
              <a:buFont typeface="Arial"/>
              <a:buNone/>
              <a:defRPr sz="1200">
                <a:solidFill>
                  <a:schemeClr val="lt1"/>
                </a:solidFill>
              </a:defRPr>
            </a:lvl5pPr>
            <a:lvl6pPr indent="-228600" lvl="5" marL="2743200" algn="l">
              <a:lnSpc>
                <a:spcPct val="100000"/>
              </a:lnSpc>
              <a:spcBef>
                <a:spcPts val="0"/>
              </a:spcBef>
              <a:spcAft>
                <a:spcPts val="0"/>
              </a:spcAft>
              <a:buClr>
                <a:schemeClr val="lt1"/>
              </a:buClr>
              <a:buSzPts val="1200"/>
              <a:buFont typeface="Arial"/>
              <a:buNone/>
              <a:defRPr sz="1200">
                <a:solidFill>
                  <a:schemeClr val="lt1"/>
                </a:solidFill>
              </a:defRPr>
            </a:lvl6pPr>
            <a:lvl7pPr indent="-228600" lvl="6" marL="3200400" algn="l">
              <a:lnSpc>
                <a:spcPct val="100000"/>
              </a:lnSpc>
              <a:spcBef>
                <a:spcPts val="0"/>
              </a:spcBef>
              <a:spcAft>
                <a:spcPts val="0"/>
              </a:spcAft>
              <a:buClr>
                <a:schemeClr val="lt1"/>
              </a:buClr>
              <a:buSzPts val="1200"/>
              <a:buFont typeface="Arial"/>
              <a:buNone/>
              <a:defRPr sz="1200">
                <a:solidFill>
                  <a:schemeClr val="lt1"/>
                </a:solidFill>
              </a:defRPr>
            </a:lvl7pPr>
            <a:lvl8pPr indent="-228600" lvl="7" marL="3657600" algn="l">
              <a:lnSpc>
                <a:spcPct val="100000"/>
              </a:lnSpc>
              <a:spcBef>
                <a:spcPts val="0"/>
              </a:spcBef>
              <a:spcAft>
                <a:spcPts val="0"/>
              </a:spcAft>
              <a:buClr>
                <a:schemeClr val="lt1"/>
              </a:buClr>
              <a:buSzPts val="1200"/>
              <a:buFont typeface="Arial"/>
              <a:buNone/>
              <a:defRPr sz="1200">
                <a:solidFill>
                  <a:schemeClr val="lt1"/>
                </a:solidFill>
              </a:defRPr>
            </a:lvl8pPr>
            <a:lvl9pPr indent="-228600" lvl="8" marL="4114800" algn="l">
              <a:lnSpc>
                <a:spcPct val="100000"/>
              </a:lnSpc>
              <a:spcBef>
                <a:spcPts val="0"/>
              </a:spcBef>
              <a:spcAft>
                <a:spcPts val="0"/>
              </a:spcAft>
              <a:buClr>
                <a:schemeClr val="lt1"/>
              </a:buClr>
              <a:buSzPts val="1200"/>
              <a:buFont typeface="Arial"/>
              <a:buNone/>
              <a:defRPr sz="1200">
                <a:solidFill>
                  <a:schemeClr val="lt1"/>
                </a:solidFill>
              </a:defRPr>
            </a:lvl9pPr>
          </a:lstStyle>
          <a:p/>
        </p:txBody>
      </p:sp>
      <p:sp>
        <p:nvSpPr>
          <p:cNvPr id="377" name="Google Shape;377;p49"/>
          <p:cNvSpPr/>
          <p:nvPr/>
        </p:nvSpPr>
        <p:spPr>
          <a:xfrm>
            <a:off x="534591" y="1084885"/>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53">
              <a:solidFill>
                <a:schemeClr val="lt1"/>
              </a:solidFill>
              <a:latin typeface="Arial"/>
              <a:ea typeface="Arial"/>
              <a:cs typeface="Arial"/>
              <a:sym typeface="Arial"/>
            </a:endParaRPr>
          </a:p>
        </p:txBody>
      </p:sp>
      <p:sp>
        <p:nvSpPr>
          <p:cNvPr id="378" name="Google Shape;378;p49"/>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49"/>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49"/>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Image">
  <p:cSld name="Quote 1 Image">
    <p:spTree>
      <p:nvGrpSpPr>
        <p:cNvPr id="381" name="Shape 381"/>
        <p:cNvGrpSpPr/>
        <p:nvPr/>
      </p:nvGrpSpPr>
      <p:grpSpPr>
        <a:xfrm>
          <a:off x="0" y="0"/>
          <a:ext cx="0" cy="0"/>
          <a:chOff x="0" y="0"/>
          <a:chExt cx="0" cy="0"/>
        </a:xfrm>
      </p:grpSpPr>
      <p:sp>
        <p:nvSpPr>
          <p:cNvPr id="382" name="Google Shape;382;p50"/>
          <p:cNvSpPr/>
          <p:nvPr>
            <p:ph idx="2" type="pic"/>
          </p:nvPr>
        </p:nvSpPr>
        <p:spPr>
          <a:xfrm>
            <a:off x="5345906" y="0"/>
            <a:ext cx="5345907" cy="7559675"/>
          </a:xfrm>
          <a:prstGeom prst="rect">
            <a:avLst/>
          </a:prstGeom>
          <a:solidFill>
            <a:schemeClr val="lt2"/>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83" name="Google Shape;383;p50"/>
          <p:cNvSpPr txBox="1"/>
          <p:nvPr>
            <p:ph idx="1" type="body"/>
          </p:nvPr>
        </p:nvSpPr>
        <p:spPr>
          <a:xfrm>
            <a:off x="534590" y="2015913"/>
            <a:ext cx="4653538" cy="4787794"/>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dk1"/>
              </a:buClr>
              <a:buSzPts val="3200"/>
              <a:buNone/>
              <a:defRPr b="0" sz="3200">
                <a:solidFill>
                  <a:schemeClr val="dk1"/>
                </a:solidFill>
                <a:latin typeface="Georgia"/>
                <a:ea typeface="Georgia"/>
                <a:cs typeface="Georgia"/>
                <a:sym typeface="Georgia"/>
              </a:defRPr>
            </a:lvl1pPr>
            <a:lvl2pPr indent="-228600" lvl="1" marL="914400" algn="l">
              <a:lnSpc>
                <a:spcPct val="100000"/>
              </a:lnSpc>
              <a:spcBef>
                <a:spcPts val="1800"/>
              </a:spcBef>
              <a:spcAft>
                <a:spcPts val="0"/>
              </a:spcAft>
              <a:buClr>
                <a:schemeClr val="dk1"/>
              </a:buClr>
              <a:buSzPts val="1200"/>
              <a:buFont typeface="Arial"/>
              <a:buNone/>
              <a:defRPr b="1" sz="1200"/>
            </a:lvl2pPr>
            <a:lvl3pPr indent="-228600" lvl="2" marL="1371600" algn="l">
              <a:lnSpc>
                <a:spcPct val="100000"/>
              </a:lnSpc>
              <a:spcBef>
                <a:spcPts val="0"/>
              </a:spcBef>
              <a:spcAft>
                <a:spcPts val="0"/>
              </a:spcAft>
              <a:buClr>
                <a:schemeClr val="dk1"/>
              </a:buClr>
              <a:buSzPts val="1200"/>
              <a:buFont typeface="Arial"/>
              <a:buNone/>
              <a:defRPr sz="1200"/>
            </a:lvl3pPr>
            <a:lvl4pPr indent="-228600" lvl="3" marL="1828800" algn="l">
              <a:lnSpc>
                <a:spcPct val="100000"/>
              </a:lnSpc>
              <a:spcBef>
                <a:spcPts val="0"/>
              </a:spcBef>
              <a:spcAft>
                <a:spcPts val="0"/>
              </a:spcAft>
              <a:buClr>
                <a:schemeClr val="dk1"/>
              </a:buClr>
              <a:buSzPts val="1200"/>
              <a:buFont typeface="Arial"/>
              <a:buNone/>
              <a:defRPr sz="1200"/>
            </a:lvl4pPr>
            <a:lvl5pPr indent="-228600" lvl="4" marL="2286000" algn="l">
              <a:lnSpc>
                <a:spcPct val="100000"/>
              </a:lnSpc>
              <a:spcBef>
                <a:spcPts val="0"/>
              </a:spcBef>
              <a:spcAft>
                <a:spcPts val="0"/>
              </a:spcAft>
              <a:buClr>
                <a:schemeClr val="dk1"/>
              </a:buClr>
              <a:buSzPts val="1200"/>
              <a:buFont typeface="Arial"/>
              <a:buNone/>
              <a:defRPr sz="1200"/>
            </a:lvl5pPr>
            <a:lvl6pPr indent="-228600" lvl="5" marL="2743200" algn="l">
              <a:lnSpc>
                <a:spcPct val="100000"/>
              </a:lnSpc>
              <a:spcBef>
                <a:spcPts val="0"/>
              </a:spcBef>
              <a:spcAft>
                <a:spcPts val="0"/>
              </a:spcAft>
              <a:buClr>
                <a:schemeClr val="dk1"/>
              </a:buClr>
              <a:buSzPts val="1200"/>
              <a:buFont typeface="Arial"/>
              <a:buNone/>
              <a:defRPr sz="1200"/>
            </a:lvl6pPr>
            <a:lvl7pPr indent="-228600" lvl="6" marL="3200400" algn="l">
              <a:lnSpc>
                <a:spcPct val="100000"/>
              </a:lnSpc>
              <a:spcBef>
                <a:spcPts val="0"/>
              </a:spcBef>
              <a:spcAft>
                <a:spcPts val="0"/>
              </a:spcAft>
              <a:buClr>
                <a:schemeClr val="dk1"/>
              </a:buClr>
              <a:buSzPts val="1200"/>
              <a:buFont typeface="Arial"/>
              <a:buNone/>
              <a:defRPr sz="1200"/>
            </a:lvl7pPr>
            <a:lvl8pPr indent="-228600" lvl="7" marL="3657600" algn="l">
              <a:lnSpc>
                <a:spcPct val="100000"/>
              </a:lnSpc>
              <a:spcBef>
                <a:spcPts val="0"/>
              </a:spcBef>
              <a:spcAft>
                <a:spcPts val="0"/>
              </a:spcAft>
              <a:buClr>
                <a:schemeClr val="dk1"/>
              </a:buClr>
              <a:buSzPts val="1200"/>
              <a:buFont typeface="Arial"/>
              <a:buNone/>
              <a:defRPr sz="1200"/>
            </a:lvl8pPr>
            <a:lvl9pPr indent="-228600" lvl="8" marL="4114800" algn="l">
              <a:lnSpc>
                <a:spcPct val="100000"/>
              </a:lnSpc>
              <a:spcBef>
                <a:spcPts val="0"/>
              </a:spcBef>
              <a:spcAft>
                <a:spcPts val="0"/>
              </a:spcAft>
              <a:buClr>
                <a:schemeClr val="dk1"/>
              </a:buClr>
              <a:buSzPts val="1200"/>
              <a:buFont typeface="Arial"/>
              <a:buNone/>
              <a:defRPr sz="1200"/>
            </a:lvl9pPr>
          </a:lstStyle>
          <a:p/>
        </p:txBody>
      </p:sp>
      <p:sp>
        <p:nvSpPr>
          <p:cNvPr id="384" name="Google Shape;384;p50"/>
          <p:cNvSpPr/>
          <p:nvPr/>
        </p:nvSpPr>
        <p:spPr>
          <a:xfrm>
            <a:off x="534591" y="1084885"/>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385" name="Google Shape;385;p50"/>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50"/>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50"/>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sz="700">
                <a:solidFill>
                  <a:schemeClr val="lt1"/>
                </a:solidFill>
                <a:latin typeface="Arial"/>
                <a:ea typeface="Arial"/>
                <a:cs typeface="Arial"/>
                <a:sym typeface="Arial"/>
              </a:defRPr>
            </a:lvl1pPr>
            <a:lvl2pPr indent="0" lvl="1" marL="0" algn="r">
              <a:spcBef>
                <a:spcPts val="0"/>
              </a:spcBef>
              <a:buNone/>
              <a:defRPr sz="700">
                <a:solidFill>
                  <a:schemeClr val="lt1"/>
                </a:solidFill>
                <a:latin typeface="Arial"/>
                <a:ea typeface="Arial"/>
                <a:cs typeface="Arial"/>
                <a:sym typeface="Arial"/>
              </a:defRPr>
            </a:lvl2pPr>
            <a:lvl3pPr indent="0" lvl="2" marL="0" algn="r">
              <a:spcBef>
                <a:spcPts val="0"/>
              </a:spcBef>
              <a:buNone/>
              <a:defRPr sz="700">
                <a:solidFill>
                  <a:schemeClr val="lt1"/>
                </a:solidFill>
                <a:latin typeface="Arial"/>
                <a:ea typeface="Arial"/>
                <a:cs typeface="Arial"/>
                <a:sym typeface="Arial"/>
              </a:defRPr>
            </a:lvl3pPr>
            <a:lvl4pPr indent="0" lvl="3" marL="0" algn="r">
              <a:spcBef>
                <a:spcPts val="0"/>
              </a:spcBef>
              <a:buNone/>
              <a:defRPr sz="700">
                <a:solidFill>
                  <a:schemeClr val="lt1"/>
                </a:solidFill>
                <a:latin typeface="Arial"/>
                <a:ea typeface="Arial"/>
                <a:cs typeface="Arial"/>
                <a:sym typeface="Arial"/>
              </a:defRPr>
            </a:lvl4pPr>
            <a:lvl5pPr indent="0" lvl="4" marL="0" algn="r">
              <a:spcBef>
                <a:spcPts val="0"/>
              </a:spcBef>
              <a:buNone/>
              <a:defRPr sz="700">
                <a:solidFill>
                  <a:schemeClr val="lt1"/>
                </a:solidFill>
                <a:latin typeface="Arial"/>
                <a:ea typeface="Arial"/>
                <a:cs typeface="Arial"/>
                <a:sym typeface="Arial"/>
              </a:defRPr>
            </a:lvl5pPr>
            <a:lvl6pPr indent="0" lvl="5" marL="0" algn="r">
              <a:spcBef>
                <a:spcPts val="0"/>
              </a:spcBef>
              <a:buNone/>
              <a:defRPr sz="700">
                <a:solidFill>
                  <a:schemeClr val="lt1"/>
                </a:solidFill>
                <a:latin typeface="Arial"/>
                <a:ea typeface="Arial"/>
                <a:cs typeface="Arial"/>
                <a:sym typeface="Arial"/>
              </a:defRPr>
            </a:lvl6pPr>
            <a:lvl7pPr indent="0" lvl="6" marL="0" algn="r">
              <a:spcBef>
                <a:spcPts val="0"/>
              </a:spcBef>
              <a:buNone/>
              <a:defRPr sz="700">
                <a:solidFill>
                  <a:schemeClr val="lt1"/>
                </a:solidFill>
                <a:latin typeface="Arial"/>
                <a:ea typeface="Arial"/>
                <a:cs typeface="Arial"/>
                <a:sym typeface="Arial"/>
              </a:defRPr>
            </a:lvl7pPr>
            <a:lvl8pPr indent="0" lvl="7" marL="0" algn="r">
              <a:spcBef>
                <a:spcPts val="0"/>
              </a:spcBef>
              <a:buNone/>
              <a:defRPr sz="700">
                <a:solidFill>
                  <a:schemeClr val="lt1"/>
                </a:solidFill>
                <a:latin typeface="Arial"/>
                <a:ea typeface="Arial"/>
                <a:cs typeface="Arial"/>
                <a:sym typeface="Arial"/>
              </a:defRPr>
            </a:lvl8pPr>
            <a:lvl9pPr indent="0" lvl="8" marL="0" algn="r">
              <a:spcBef>
                <a:spcPts val="0"/>
              </a:spcBef>
              <a:buNone/>
              <a:defRPr sz="7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8" name="Shape 38"/>
        <p:cNvGrpSpPr/>
        <p:nvPr/>
      </p:nvGrpSpPr>
      <p:grpSpPr>
        <a:xfrm>
          <a:off x="0" y="0"/>
          <a:ext cx="0" cy="0"/>
          <a:chOff x="0" y="0"/>
          <a:chExt cx="0" cy="0"/>
        </a:xfrm>
      </p:grpSpPr>
      <p:sp>
        <p:nvSpPr>
          <p:cNvPr id="39" name="Google Shape;39;p6"/>
          <p:cNvSpPr/>
          <p:nvPr>
            <p:ph idx="2" type="pic"/>
          </p:nvPr>
        </p:nvSpPr>
        <p:spPr>
          <a:xfrm>
            <a:off x="5345907" y="0"/>
            <a:ext cx="5345905" cy="7559675"/>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0" name="Google Shape;40;p6"/>
          <p:cNvSpPr/>
          <p:nvPr/>
        </p:nvSpPr>
        <p:spPr>
          <a:xfrm>
            <a:off x="0" y="0"/>
            <a:ext cx="5345907" cy="3779838"/>
          </a:xfrm>
          <a:prstGeom prst="rect">
            <a:avLst/>
          </a:prstGeom>
          <a:solidFill>
            <a:srgbClr val="D04A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 name="Google Shape;41;p6"/>
          <p:cNvSpPr/>
          <p:nvPr/>
        </p:nvSpPr>
        <p:spPr>
          <a:xfrm>
            <a:off x="0" y="3779837"/>
            <a:ext cx="5345907" cy="1259946"/>
          </a:xfrm>
          <a:prstGeom prst="rect">
            <a:avLst/>
          </a:prstGeom>
          <a:solidFill>
            <a:srgbClr val="464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 name="Google Shape;42;p6"/>
          <p:cNvSpPr txBox="1"/>
          <p:nvPr>
            <p:ph type="ctrTitle"/>
          </p:nvPr>
        </p:nvSpPr>
        <p:spPr>
          <a:xfrm>
            <a:off x="534591" y="503978"/>
            <a:ext cx="4654002" cy="277188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600"/>
              <a:buFont typeface="Georgi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44" name="Google Shape;44;p6"/>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Quote 2">
    <p:spTree>
      <p:nvGrpSpPr>
        <p:cNvPr id="388" name="Shape 388"/>
        <p:cNvGrpSpPr/>
        <p:nvPr/>
      </p:nvGrpSpPr>
      <p:grpSpPr>
        <a:xfrm>
          <a:off x="0" y="0"/>
          <a:ext cx="0" cy="0"/>
          <a:chOff x="0" y="0"/>
          <a:chExt cx="0" cy="0"/>
        </a:xfrm>
      </p:grpSpPr>
      <p:sp>
        <p:nvSpPr>
          <p:cNvPr id="389" name="Google Shape;389;p51"/>
          <p:cNvSpPr txBox="1"/>
          <p:nvPr>
            <p:ph idx="1" type="body"/>
          </p:nvPr>
        </p:nvSpPr>
        <p:spPr>
          <a:xfrm>
            <a:off x="534591" y="2318651"/>
            <a:ext cx="8125407" cy="4485057"/>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dk1"/>
              </a:buClr>
              <a:buSzPts val="3200"/>
              <a:buNone/>
              <a:defRPr b="0" sz="3200">
                <a:solidFill>
                  <a:schemeClr val="dk1"/>
                </a:solidFill>
                <a:latin typeface="Georgia"/>
                <a:ea typeface="Georgia"/>
                <a:cs typeface="Georgia"/>
                <a:sym typeface="Georgia"/>
              </a:defRPr>
            </a:lvl1pPr>
            <a:lvl2pPr indent="-228600" lvl="1" marL="914400" algn="l">
              <a:lnSpc>
                <a:spcPct val="100000"/>
              </a:lnSpc>
              <a:spcBef>
                <a:spcPts val="1800"/>
              </a:spcBef>
              <a:spcAft>
                <a:spcPts val="0"/>
              </a:spcAft>
              <a:buClr>
                <a:schemeClr val="dk1"/>
              </a:buClr>
              <a:buSzPts val="1200"/>
              <a:buFont typeface="Arial"/>
              <a:buNone/>
              <a:defRPr b="1" sz="1200"/>
            </a:lvl2pPr>
            <a:lvl3pPr indent="-228600" lvl="2" marL="1371600" algn="l">
              <a:lnSpc>
                <a:spcPct val="100000"/>
              </a:lnSpc>
              <a:spcBef>
                <a:spcPts val="0"/>
              </a:spcBef>
              <a:spcAft>
                <a:spcPts val="0"/>
              </a:spcAft>
              <a:buClr>
                <a:schemeClr val="dk1"/>
              </a:buClr>
              <a:buSzPts val="1200"/>
              <a:buFont typeface="Arial"/>
              <a:buNone/>
              <a:defRPr sz="1200"/>
            </a:lvl3pPr>
            <a:lvl4pPr indent="-228600" lvl="3" marL="1828800" algn="l">
              <a:lnSpc>
                <a:spcPct val="100000"/>
              </a:lnSpc>
              <a:spcBef>
                <a:spcPts val="0"/>
              </a:spcBef>
              <a:spcAft>
                <a:spcPts val="0"/>
              </a:spcAft>
              <a:buClr>
                <a:schemeClr val="dk1"/>
              </a:buClr>
              <a:buSzPts val="1200"/>
              <a:buFont typeface="Arial"/>
              <a:buNone/>
              <a:defRPr sz="1200"/>
            </a:lvl4pPr>
            <a:lvl5pPr indent="-228600" lvl="4" marL="2286000" algn="l">
              <a:lnSpc>
                <a:spcPct val="100000"/>
              </a:lnSpc>
              <a:spcBef>
                <a:spcPts val="0"/>
              </a:spcBef>
              <a:spcAft>
                <a:spcPts val="0"/>
              </a:spcAft>
              <a:buClr>
                <a:schemeClr val="dk1"/>
              </a:buClr>
              <a:buSzPts val="1200"/>
              <a:buFont typeface="Arial"/>
              <a:buNone/>
              <a:defRPr sz="1200"/>
            </a:lvl5pPr>
            <a:lvl6pPr indent="-228600" lvl="5" marL="2743200" algn="l">
              <a:lnSpc>
                <a:spcPct val="100000"/>
              </a:lnSpc>
              <a:spcBef>
                <a:spcPts val="0"/>
              </a:spcBef>
              <a:spcAft>
                <a:spcPts val="0"/>
              </a:spcAft>
              <a:buClr>
                <a:schemeClr val="dk1"/>
              </a:buClr>
              <a:buSzPts val="1200"/>
              <a:buFont typeface="Arial"/>
              <a:buNone/>
              <a:defRPr sz="1200"/>
            </a:lvl6pPr>
            <a:lvl7pPr indent="-228600" lvl="6" marL="3200400" algn="l">
              <a:lnSpc>
                <a:spcPct val="100000"/>
              </a:lnSpc>
              <a:spcBef>
                <a:spcPts val="0"/>
              </a:spcBef>
              <a:spcAft>
                <a:spcPts val="0"/>
              </a:spcAft>
              <a:buClr>
                <a:schemeClr val="dk1"/>
              </a:buClr>
              <a:buSzPts val="1200"/>
              <a:buFont typeface="Arial"/>
              <a:buNone/>
              <a:defRPr sz="1200"/>
            </a:lvl7pPr>
            <a:lvl8pPr indent="-228600" lvl="7" marL="3657600" algn="l">
              <a:lnSpc>
                <a:spcPct val="100000"/>
              </a:lnSpc>
              <a:spcBef>
                <a:spcPts val="0"/>
              </a:spcBef>
              <a:spcAft>
                <a:spcPts val="0"/>
              </a:spcAft>
              <a:buClr>
                <a:schemeClr val="dk1"/>
              </a:buClr>
              <a:buSzPts val="1200"/>
              <a:buFont typeface="Arial"/>
              <a:buNone/>
              <a:defRPr sz="1200"/>
            </a:lvl8pPr>
            <a:lvl9pPr indent="-228600" lvl="8" marL="4114800" algn="l">
              <a:lnSpc>
                <a:spcPct val="100000"/>
              </a:lnSpc>
              <a:spcBef>
                <a:spcPts val="0"/>
              </a:spcBef>
              <a:spcAft>
                <a:spcPts val="0"/>
              </a:spcAft>
              <a:buClr>
                <a:schemeClr val="dk1"/>
              </a:buClr>
              <a:buSzPts val="1200"/>
              <a:buFont typeface="Arial"/>
              <a:buNone/>
              <a:defRPr sz="1200"/>
            </a:lvl9pPr>
          </a:lstStyle>
          <a:p/>
        </p:txBody>
      </p:sp>
      <p:sp>
        <p:nvSpPr>
          <p:cNvPr id="390" name="Google Shape;390;p51"/>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91" name="Google Shape;391;p51"/>
          <p:cNvSpPr/>
          <p:nvPr/>
        </p:nvSpPr>
        <p:spPr>
          <a:xfrm>
            <a:off x="534591" y="1387272"/>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392" name="Google Shape;392;p51"/>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1"/>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Orange">
  <p:cSld name="Quote 2 Orange">
    <p:bg>
      <p:bgPr>
        <a:solidFill>
          <a:srgbClr val="D04A02"/>
        </a:solidFill>
      </p:bgPr>
    </p:bg>
    <p:spTree>
      <p:nvGrpSpPr>
        <p:cNvPr id="394" name="Shape 394"/>
        <p:cNvGrpSpPr/>
        <p:nvPr/>
      </p:nvGrpSpPr>
      <p:grpSpPr>
        <a:xfrm>
          <a:off x="0" y="0"/>
          <a:ext cx="0" cy="0"/>
          <a:chOff x="0" y="0"/>
          <a:chExt cx="0" cy="0"/>
        </a:xfrm>
      </p:grpSpPr>
      <p:sp>
        <p:nvSpPr>
          <p:cNvPr id="395" name="Google Shape;395;p52"/>
          <p:cNvSpPr txBox="1"/>
          <p:nvPr>
            <p:ph idx="1" type="body"/>
          </p:nvPr>
        </p:nvSpPr>
        <p:spPr>
          <a:xfrm>
            <a:off x="534591" y="2318651"/>
            <a:ext cx="8125778" cy="4485057"/>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lt1"/>
              </a:buClr>
              <a:buSzPts val="3200"/>
              <a:buNone/>
              <a:defRPr b="0" sz="3200">
                <a:solidFill>
                  <a:schemeClr val="lt1"/>
                </a:solidFill>
                <a:latin typeface="Georgia"/>
                <a:ea typeface="Georgia"/>
                <a:cs typeface="Georgia"/>
                <a:sym typeface="Georgia"/>
              </a:defRPr>
            </a:lvl1pPr>
            <a:lvl2pPr indent="-228600" lvl="1" marL="914400" algn="l">
              <a:lnSpc>
                <a:spcPct val="100000"/>
              </a:lnSpc>
              <a:spcBef>
                <a:spcPts val="1800"/>
              </a:spcBef>
              <a:spcAft>
                <a:spcPts val="0"/>
              </a:spcAft>
              <a:buClr>
                <a:schemeClr val="lt1"/>
              </a:buClr>
              <a:buSzPts val="1200"/>
              <a:buFont typeface="Arial"/>
              <a:buNone/>
              <a:defRPr b="1" sz="1200">
                <a:solidFill>
                  <a:schemeClr val="lt1"/>
                </a:solidFill>
              </a:defRPr>
            </a:lvl2pPr>
            <a:lvl3pPr indent="-228600" lvl="2" marL="1371600" algn="l">
              <a:lnSpc>
                <a:spcPct val="100000"/>
              </a:lnSpc>
              <a:spcBef>
                <a:spcPts val="0"/>
              </a:spcBef>
              <a:spcAft>
                <a:spcPts val="0"/>
              </a:spcAft>
              <a:buClr>
                <a:schemeClr val="lt1"/>
              </a:buClr>
              <a:buSzPts val="1200"/>
              <a:buFont typeface="Arial"/>
              <a:buNone/>
              <a:defRPr sz="1200">
                <a:solidFill>
                  <a:schemeClr val="lt1"/>
                </a:solidFill>
              </a:defRPr>
            </a:lvl3pPr>
            <a:lvl4pPr indent="-228600" lvl="3" marL="1828800" algn="l">
              <a:lnSpc>
                <a:spcPct val="100000"/>
              </a:lnSpc>
              <a:spcBef>
                <a:spcPts val="0"/>
              </a:spcBef>
              <a:spcAft>
                <a:spcPts val="0"/>
              </a:spcAft>
              <a:buClr>
                <a:schemeClr val="lt1"/>
              </a:buClr>
              <a:buSzPts val="1200"/>
              <a:buFont typeface="Arial"/>
              <a:buNone/>
              <a:defRPr sz="1200">
                <a:solidFill>
                  <a:schemeClr val="lt1"/>
                </a:solidFill>
              </a:defRPr>
            </a:lvl4pPr>
            <a:lvl5pPr indent="-228600" lvl="4" marL="2286000" algn="l">
              <a:lnSpc>
                <a:spcPct val="100000"/>
              </a:lnSpc>
              <a:spcBef>
                <a:spcPts val="0"/>
              </a:spcBef>
              <a:spcAft>
                <a:spcPts val="0"/>
              </a:spcAft>
              <a:buClr>
                <a:schemeClr val="lt1"/>
              </a:buClr>
              <a:buSzPts val="1200"/>
              <a:buFont typeface="Arial"/>
              <a:buNone/>
              <a:defRPr sz="1200">
                <a:solidFill>
                  <a:schemeClr val="lt1"/>
                </a:solidFill>
              </a:defRPr>
            </a:lvl5pPr>
            <a:lvl6pPr indent="-228600" lvl="5" marL="2743200" algn="l">
              <a:lnSpc>
                <a:spcPct val="100000"/>
              </a:lnSpc>
              <a:spcBef>
                <a:spcPts val="0"/>
              </a:spcBef>
              <a:spcAft>
                <a:spcPts val="0"/>
              </a:spcAft>
              <a:buClr>
                <a:schemeClr val="lt1"/>
              </a:buClr>
              <a:buSzPts val="1200"/>
              <a:buFont typeface="Arial"/>
              <a:buNone/>
              <a:defRPr sz="1200">
                <a:solidFill>
                  <a:schemeClr val="lt1"/>
                </a:solidFill>
              </a:defRPr>
            </a:lvl6pPr>
            <a:lvl7pPr indent="-228600" lvl="6" marL="3200400" algn="l">
              <a:lnSpc>
                <a:spcPct val="100000"/>
              </a:lnSpc>
              <a:spcBef>
                <a:spcPts val="0"/>
              </a:spcBef>
              <a:spcAft>
                <a:spcPts val="0"/>
              </a:spcAft>
              <a:buClr>
                <a:schemeClr val="lt1"/>
              </a:buClr>
              <a:buSzPts val="1200"/>
              <a:buFont typeface="Arial"/>
              <a:buNone/>
              <a:defRPr sz="1200">
                <a:solidFill>
                  <a:schemeClr val="lt1"/>
                </a:solidFill>
              </a:defRPr>
            </a:lvl7pPr>
            <a:lvl8pPr indent="-228600" lvl="7" marL="3657600" algn="l">
              <a:lnSpc>
                <a:spcPct val="100000"/>
              </a:lnSpc>
              <a:spcBef>
                <a:spcPts val="0"/>
              </a:spcBef>
              <a:spcAft>
                <a:spcPts val="0"/>
              </a:spcAft>
              <a:buClr>
                <a:schemeClr val="lt1"/>
              </a:buClr>
              <a:buSzPts val="1200"/>
              <a:buFont typeface="Arial"/>
              <a:buNone/>
              <a:defRPr sz="1200">
                <a:solidFill>
                  <a:schemeClr val="lt1"/>
                </a:solidFill>
              </a:defRPr>
            </a:lvl8pPr>
            <a:lvl9pPr indent="-228600" lvl="8" marL="4114800" algn="l">
              <a:lnSpc>
                <a:spcPct val="100000"/>
              </a:lnSpc>
              <a:spcBef>
                <a:spcPts val="0"/>
              </a:spcBef>
              <a:spcAft>
                <a:spcPts val="0"/>
              </a:spcAft>
              <a:buClr>
                <a:schemeClr val="lt1"/>
              </a:buClr>
              <a:buSzPts val="1200"/>
              <a:buFont typeface="Arial"/>
              <a:buNone/>
              <a:defRPr sz="1200">
                <a:solidFill>
                  <a:schemeClr val="lt1"/>
                </a:solidFill>
              </a:defRPr>
            </a:lvl9pPr>
          </a:lstStyle>
          <a:p/>
        </p:txBody>
      </p:sp>
      <p:sp>
        <p:nvSpPr>
          <p:cNvPr id="396" name="Google Shape;396;p52"/>
          <p:cNvSpPr/>
          <p:nvPr/>
        </p:nvSpPr>
        <p:spPr>
          <a:xfrm>
            <a:off x="534591" y="1387272"/>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Arial"/>
              <a:ea typeface="Arial"/>
              <a:cs typeface="Arial"/>
              <a:sym typeface="Arial"/>
            </a:endParaRPr>
          </a:p>
        </p:txBody>
      </p:sp>
      <p:sp>
        <p:nvSpPr>
          <p:cNvPr id="397" name="Google Shape;397;p52"/>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52"/>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52"/>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Red">
  <p:cSld name="Quote 2 Red">
    <p:bg>
      <p:bgPr>
        <a:solidFill>
          <a:srgbClr val="E0301E"/>
        </a:solidFill>
      </p:bgPr>
    </p:bg>
    <p:spTree>
      <p:nvGrpSpPr>
        <p:cNvPr id="400" name="Shape 400"/>
        <p:cNvGrpSpPr/>
        <p:nvPr/>
      </p:nvGrpSpPr>
      <p:grpSpPr>
        <a:xfrm>
          <a:off x="0" y="0"/>
          <a:ext cx="0" cy="0"/>
          <a:chOff x="0" y="0"/>
          <a:chExt cx="0" cy="0"/>
        </a:xfrm>
      </p:grpSpPr>
      <p:sp>
        <p:nvSpPr>
          <p:cNvPr id="401" name="Google Shape;401;p53"/>
          <p:cNvSpPr txBox="1"/>
          <p:nvPr>
            <p:ph idx="1" type="body"/>
          </p:nvPr>
        </p:nvSpPr>
        <p:spPr>
          <a:xfrm>
            <a:off x="534591" y="2318651"/>
            <a:ext cx="8125778" cy="4485057"/>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lt1"/>
              </a:buClr>
              <a:buSzPts val="3200"/>
              <a:buNone/>
              <a:defRPr b="0" sz="3200">
                <a:solidFill>
                  <a:schemeClr val="lt1"/>
                </a:solidFill>
                <a:latin typeface="Georgia"/>
                <a:ea typeface="Georgia"/>
                <a:cs typeface="Georgia"/>
                <a:sym typeface="Georgia"/>
              </a:defRPr>
            </a:lvl1pPr>
            <a:lvl2pPr indent="-228600" lvl="1" marL="914400" algn="l">
              <a:lnSpc>
                <a:spcPct val="100000"/>
              </a:lnSpc>
              <a:spcBef>
                <a:spcPts val="1800"/>
              </a:spcBef>
              <a:spcAft>
                <a:spcPts val="0"/>
              </a:spcAft>
              <a:buClr>
                <a:schemeClr val="lt1"/>
              </a:buClr>
              <a:buSzPts val="1200"/>
              <a:buFont typeface="Arial"/>
              <a:buNone/>
              <a:defRPr b="1" sz="1200">
                <a:solidFill>
                  <a:schemeClr val="lt1"/>
                </a:solidFill>
              </a:defRPr>
            </a:lvl2pPr>
            <a:lvl3pPr indent="-228600" lvl="2" marL="1371600" algn="l">
              <a:lnSpc>
                <a:spcPct val="100000"/>
              </a:lnSpc>
              <a:spcBef>
                <a:spcPts val="0"/>
              </a:spcBef>
              <a:spcAft>
                <a:spcPts val="0"/>
              </a:spcAft>
              <a:buClr>
                <a:schemeClr val="lt1"/>
              </a:buClr>
              <a:buSzPts val="1200"/>
              <a:buFont typeface="Arial"/>
              <a:buNone/>
              <a:defRPr sz="1200">
                <a:solidFill>
                  <a:schemeClr val="lt1"/>
                </a:solidFill>
              </a:defRPr>
            </a:lvl3pPr>
            <a:lvl4pPr indent="-228600" lvl="3" marL="1828800" algn="l">
              <a:lnSpc>
                <a:spcPct val="100000"/>
              </a:lnSpc>
              <a:spcBef>
                <a:spcPts val="0"/>
              </a:spcBef>
              <a:spcAft>
                <a:spcPts val="0"/>
              </a:spcAft>
              <a:buClr>
                <a:schemeClr val="lt1"/>
              </a:buClr>
              <a:buSzPts val="1200"/>
              <a:buFont typeface="Arial"/>
              <a:buNone/>
              <a:defRPr sz="1200">
                <a:solidFill>
                  <a:schemeClr val="lt1"/>
                </a:solidFill>
              </a:defRPr>
            </a:lvl4pPr>
            <a:lvl5pPr indent="-228600" lvl="4" marL="2286000" algn="l">
              <a:lnSpc>
                <a:spcPct val="100000"/>
              </a:lnSpc>
              <a:spcBef>
                <a:spcPts val="0"/>
              </a:spcBef>
              <a:spcAft>
                <a:spcPts val="0"/>
              </a:spcAft>
              <a:buClr>
                <a:schemeClr val="lt1"/>
              </a:buClr>
              <a:buSzPts val="1200"/>
              <a:buFont typeface="Arial"/>
              <a:buNone/>
              <a:defRPr sz="1200">
                <a:solidFill>
                  <a:schemeClr val="lt1"/>
                </a:solidFill>
              </a:defRPr>
            </a:lvl5pPr>
            <a:lvl6pPr indent="-228600" lvl="5" marL="2743200" algn="l">
              <a:lnSpc>
                <a:spcPct val="100000"/>
              </a:lnSpc>
              <a:spcBef>
                <a:spcPts val="0"/>
              </a:spcBef>
              <a:spcAft>
                <a:spcPts val="0"/>
              </a:spcAft>
              <a:buClr>
                <a:schemeClr val="lt1"/>
              </a:buClr>
              <a:buSzPts val="1200"/>
              <a:buFont typeface="Arial"/>
              <a:buNone/>
              <a:defRPr sz="1200">
                <a:solidFill>
                  <a:schemeClr val="lt1"/>
                </a:solidFill>
              </a:defRPr>
            </a:lvl6pPr>
            <a:lvl7pPr indent="-228600" lvl="6" marL="3200400" algn="l">
              <a:lnSpc>
                <a:spcPct val="100000"/>
              </a:lnSpc>
              <a:spcBef>
                <a:spcPts val="0"/>
              </a:spcBef>
              <a:spcAft>
                <a:spcPts val="0"/>
              </a:spcAft>
              <a:buClr>
                <a:schemeClr val="lt1"/>
              </a:buClr>
              <a:buSzPts val="1200"/>
              <a:buFont typeface="Arial"/>
              <a:buNone/>
              <a:defRPr sz="1200">
                <a:solidFill>
                  <a:schemeClr val="lt1"/>
                </a:solidFill>
              </a:defRPr>
            </a:lvl7pPr>
            <a:lvl8pPr indent="-228600" lvl="7" marL="3657600" algn="l">
              <a:lnSpc>
                <a:spcPct val="100000"/>
              </a:lnSpc>
              <a:spcBef>
                <a:spcPts val="0"/>
              </a:spcBef>
              <a:spcAft>
                <a:spcPts val="0"/>
              </a:spcAft>
              <a:buClr>
                <a:schemeClr val="lt1"/>
              </a:buClr>
              <a:buSzPts val="1200"/>
              <a:buFont typeface="Arial"/>
              <a:buNone/>
              <a:defRPr sz="1200">
                <a:solidFill>
                  <a:schemeClr val="lt1"/>
                </a:solidFill>
              </a:defRPr>
            </a:lvl8pPr>
            <a:lvl9pPr indent="-228600" lvl="8" marL="4114800" algn="l">
              <a:lnSpc>
                <a:spcPct val="100000"/>
              </a:lnSpc>
              <a:spcBef>
                <a:spcPts val="0"/>
              </a:spcBef>
              <a:spcAft>
                <a:spcPts val="0"/>
              </a:spcAft>
              <a:buClr>
                <a:schemeClr val="lt1"/>
              </a:buClr>
              <a:buSzPts val="1200"/>
              <a:buFont typeface="Arial"/>
              <a:buNone/>
              <a:defRPr sz="1200">
                <a:solidFill>
                  <a:schemeClr val="lt1"/>
                </a:solidFill>
              </a:defRPr>
            </a:lvl9pPr>
          </a:lstStyle>
          <a:p/>
        </p:txBody>
      </p:sp>
      <p:sp>
        <p:nvSpPr>
          <p:cNvPr id="402" name="Google Shape;402;p53"/>
          <p:cNvSpPr/>
          <p:nvPr/>
        </p:nvSpPr>
        <p:spPr>
          <a:xfrm>
            <a:off x="534591" y="1387272"/>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Arial"/>
              <a:ea typeface="Arial"/>
              <a:cs typeface="Arial"/>
              <a:sym typeface="Arial"/>
            </a:endParaRPr>
          </a:p>
        </p:txBody>
      </p:sp>
      <p:sp>
        <p:nvSpPr>
          <p:cNvPr id="403" name="Google Shape;403;p53"/>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53"/>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53"/>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Rose">
  <p:cSld name="Quote 2 Rose">
    <p:bg>
      <p:bgPr>
        <a:solidFill>
          <a:srgbClr val="DB536A"/>
        </a:solidFill>
      </p:bgPr>
    </p:bg>
    <p:spTree>
      <p:nvGrpSpPr>
        <p:cNvPr id="406" name="Shape 406"/>
        <p:cNvGrpSpPr/>
        <p:nvPr/>
      </p:nvGrpSpPr>
      <p:grpSpPr>
        <a:xfrm>
          <a:off x="0" y="0"/>
          <a:ext cx="0" cy="0"/>
          <a:chOff x="0" y="0"/>
          <a:chExt cx="0" cy="0"/>
        </a:xfrm>
      </p:grpSpPr>
      <p:sp>
        <p:nvSpPr>
          <p:cNvPr id="407" name="Google Shape;407;p54"/>
          <p:cNvSpPr txBox="1"/>
          <p:nvPr>
            <p:ph idx="1" type="body"/>
          </p:nvPr>
        </p:nvSpPr>
        <p:spPr>
          <a:xfrm>
            <a:off x="534591" y="2318651"/>
            <a:ext cx="8125778" cy="4485057"/>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lt1"/>
              </a:buClr>
              <a:buSzPts val="3200"/>
              <a:buNone/>
              <a:defRPr b="0" sz="3200">
                <a:solidFill>
                  <a:schemeClr val="lt1"/>
                </a:solidFill>
                <a:latin typeface="Georgia"/>
                <a:ea typeface="Georgia"/>
                <a:cs typeface="Georgia"/>
                <a:sym typeface="Georgia"/>
              </a:defRPr>
            </a:lvl1pPr>
            <a:lvl2pPr indent="-228600" lvl="1" marL="914400" algn="l">
              <a:lnSpc>
                <a:spcPct val="100000"/>
              </a:lnSpc>
              <a:spcBef>
                <a:spcPts val="1800"/>
              </a:spcBef>
              <a:spcAft>
                <a:spcPts val="0"/>
              </a:spcAft>
              <a:buClr>
                <a:schemeClr val="lt1"/>
              </a:buClr>
              <a:buSzPts val="1200"/>
              <a:buFont typeface="Arial"/>
              <a:buNone/>
              <a:defRPr b="1" sz="1200">
                <a:solidFill>
                  <a:schemeClr val="lt1"/>
                </a:solidFill>
              </a:defRPr>
            </a:lvl2pPr>
            <a:lvl3pPr indent="-228600" lvl="2" marL="1371600" algn="l">
              <a:lnSpc>
                <a:spcPct val="100000"/>
              </a:lnSpc>
              <a:spcBef>
                <a:spcPts val="0"/>
              </a:spcBef>
              <a:spcAft>
                <a:spcPts val="0"/>
              </a:spcAft>
              <a:buClr>
                <a:schemeClr val="lt1"/>
              </a:buClr>
              <a:buSzPts val="1200"/>
              <a:buFont typeface="Arial"/>
              <a:buNone/>
              <a:defRPr sz="1200">
                <a:solidFill>
                  <a:schemeClr val="lt1"/>
                </a:solidFill>
              </a:defRPr>
            </a:lvl3pPr>
            <a:lvl4pPr indent="-228600" lvl="3" marL="1828800" algn="l">
              <a:lnSpc>
                <a:spcPct val="100000"/>
              </a:lnSpc>
              <a:spcBef>
                <a:spcPts val="0"/>
              </a:spcBef>
              <a:spcAft>
                <a:spcPts val="0"/>
              </a:spcAft>
              <a:buClr>
                <a:schemeClr val="lt1"/>
              </a:buClr>
              <a:buSzPts val="1200"/>
              <a:buFont typeface="Arial"/>
              <a:buNone/>
              <a:defRPr sz="1200">
                <a:solidFill>
                  <a:schemeClr val="lt1"/>
                </a:solidFill>
              </a:defRPr>
            </a:lvl4pPr>
            <a:lvl5pPr indent="-228600" lvl="4" marL="2286000" algn="l">
              <a:lnSpc>
                <a:spcPct val="100000"/>
              </a:lnSpc>
              <a:spcBef>
                <a:spcPts val="0"/>
              </a:spcBef>
              <a:spcAft>
                <a:spcPts val="0"/>
              </a:spcAft>
              <a:buClr>
                <a:schemeClr val="lt1"/>
              </a:buClr>
              <a:buSzPts val="1200"/>
              <a:buFont typeface="Arial"/>
              <a:buNone/>
              <a:defRPr sz="1200">
                <a:solidFill>
                  <a:schemeClr val="lt1"/>
                </a:solidFill>
              </a:defRPr>
            </a:lvl5pPr>
            <a:lvl6pPr indent="-228600" lvl="5" marL="2743200" algn="l">
              <a:lnSpc>
                <a:spcPct val="100000"/>
              </a:lnSpc>
              <a:spcBef>
                <a:spcPts val="0"/>
              </a:spcBef>
              <a:spcAft>
                <a:spcPts val="0"/>
              </a:spcAft>
              <a:buClr>
                <a:schemeClr val="lt1"/>
              </a:buClr>
              <a:buSzPts val="1200"/>
              <a:buFont typeface="Arial"/>
              <a:buNone/>
              <a:defRPr sz="1200">
                <a:solidFill>
                  <a:schemeClr val="lt1"/>
                </a:solidFill>
              </a:defRPr>
            </a:lvl6pPr>
            <a:lvl7pPr indent="-228600" lvl="6" marL="3200400" algn="l">
              <a:lnSpc>
                <a:spcPct val="100000"/>
              </a:lnSpc>
              <a:spcBef>
                <a:spcPts val="0"/>
              </a:spcBef>
              <a:spcAft>
                <a:spcPts val="0"/>
              </a:spcAft>
              <a:buClr>
                <a:schemeClr val="lt1"/>
              </a:buClr>
              <a:buSzPts val="1200"/>
              <a:buFont typeface="Arial"/>
              <a:buNone/>
              <a:defRPr sz="1200">
                <a:solidFill>
                  <a:schemeClr val="lt1"/>
                </a:solidFill>
              </a:defRPr>
            </a:lvl7pPr>
            <a:lvl8pPr indent="-228600" lvl="7" marL="3657600" algn="l">
              <a:lnSpc>
                <a:spcPct val="100000"/>
              </a:lnSpc>
              <a:spcBef>
                <a:spcPts val="0"/>
              </a:spcBef>
              <a:spcAft>
                <a:spcPts val="0"/>
              </a:spcAft>
              <a:buClr>
                <a:schemeClr val="lt1"/>
              </a:buClr>
              <a:buSzPts val="1200"/>
              <a:buFont typeface="Arial"/>
              <a:buNone/>
              <a:defRPr sz="1200">
                <a:solidFill>
                  <a:schemeClr val="lt1"/>
                </a:solidFill>
              </a:defRPr>
            </a:lvl8pPr>
            <a:lvl9pPr indent="-228600" lvl="8" marL="4114800" algn="l">
              <a:lnSpc>
                <a:spcPct val="100000"/>
              </a:lnSpc>
              <a:spcBef>
                <a:spcPts val="0"/>
              </a:spcBef>
              <a:spcAft>
                <a:spcPts val="0"/>
              </a:spcAft>
              <a:buClr>
                <a:schemeClr val="lt1"/>
              </a:buClr>
              <a:buSzPts val="1200"/>
              <a:buFont typeface="Arial"/>
              <a:buNone/>
              <a:defRPr sz="1200">
                <a:solidFill>
                  <a:schemeClr val="lt1"/>
                </a:solidFill>
              </a:defRPr>
            </a:lvl9pPr>
          </a:lstStyle>
          <a:p/>
        </p:txBody>
      </p:sp>
      <p:sp>
        <p:nvSpPr>
          <p:cNvPr id="408" name="Google Shape;408;p54"/>
          <p:cNvSpPr/>
          <p:nvPr/>
        </p:nvSpPr>
        <p:spPr>
          <a:xfrm>
            <a:off x="534591" y="1387272"/>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Arial"/>
              <a:ea typeface="Arial"/>
              <a:cs typeface="Arial"/>
              <a:sym typeface="Arial"/>
            </a:endParaRPr>
          </a:p>
        </p:txBody>
      </p:sp>
      <p:sp>
        <p:nvSpPr>
          <p:cNvPr id="409" name="Google Shape;409;p54"/>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54"/>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54"/>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Grey">
  <p:cSld name="Quote 2 Grey">
    <p:bg>
      <p:bgPr>
        <a:solidFill>
          <a:srgbClr val="464646"/>
        </a:solidFill>
      </p:bgPr>
    </p:bg>
    <p:spTree>
      <p:nvGrpSpPr>
        <p:cNvPr id="412" name="Shape 412"/>
        <p:cNvGrpSpPr/>
        <p:nvPr/>
      </p:nvGrpSpPr>
      <p:grpSpPr>
        <a:xfrm>
          <a:off x="0" y="0"/>
          <a:ext cx="0" cy="0"/>
          <a:chOff x="0" y="0"/>
          <a:chExt cx="0" cy="0"/>
        </a:xfrm>
      </p:grpSpPr>
      <p:sp>
        <p:nvSpPr>
          <p:cNvPr id="413" name="Google Shape;413;p55"/>
          <p:cNvSpPr txBox="1"/>
          <p:nvPr>
            <p:ph idx="1" type="body"/>
          </p:nvPr>
        </p:nvSpPr>
        <p:spPr>
          <a:xfrm>
            <a:off x="534591" y="2318651"/>
            <a:ext cx="8125778" cy="4485057"/>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0"/>
              </a:spcBef>
              <a:spcAft>
                <a:spcPts val="0"/>
              </a:spcAft>
              <a:buClr>
                <a:schemeClr val="lt1"/>
              </a:buClr>
              <a:buSzPts val="3200"/>
              <a:buNone/>
              <a:defRPr b="0" sz="3200">
                <a:solidFill>
                  <a:schemeClr val="lt1"/>
                </a:solidFill>
                <a:latin typeface="Georgia"/>
                <a:ea typeface="Georgia"/>
                <a:cs typeface="Georgia"/>
                <a:sym typeface="Georgia"/>
              </a:defRPr>
            </a:lvl1pPr>
            <a:lvl2pPr indent="-228600" lvl="1" marL="914400" algn="l">
              <a:lnSpc>
                <a:spcPct val="100000"/>
              </a:lnSpc>
              <a:spcBef>
                <a:spcPts val="1800"/>
              </a:spcBef>
              <a:spcAft>
                <a:spcPts val="0"/>
              </a:spcAft>
              <a:buClr>
                <a:schemeClr val="lt1"/>
              </a:buClr>
              <a:buSzPts val="1200"/>
              <a:buFont typeface="Arial"/>
              <a:buNone/>
              <a:defRPr b="1" sz="1200">
                <a:solidFill>
                  <a:schemeClr val="lt1"/>
                </a:solidFill>
              </a:defRPr>
            </a:lvl2pPr>
            <a:lvl3pPr indent="-228600" lvl="2" marL="1371600" algn="l">
              <a:lnSpc>
                <a:spcPct val="100000"/>
              </a:lnSpc>
              <a:spcBef>
                <a:spcPts val="0"/>
              </a:spcBef>
              <a:spcAft>
                <a:spcPts val="0"/>
              </a:spcAft>
              <a:buClr>
                <a:schemeClr val="lt1"/>
              </a:buClr>
              <a:buSzPts val="1200"/>
              <a:buFont typeface="Arial"/>
              <a:buNone/>
              <a:defRPr sz="1200">
                <a:solidFill>
                  <a:schemeClr val="lt1"/>
                </a:solidFill>
              </a:defRPr>
            </a:lvl3pPr>
            <a:lvl4pPr indent="-228600" lvl="3" marL="1828800" algn="l">
              <a:lnSpc>
                <a:spcPct val="100000"/>
              </a:lnSpc>
              <a:spcBef>
                <a:spcPts val="0"/>
              </a:spcBef>
              <a:spcAft>
                <a:spcPts val="0"/>
              </a:spcAft>
              <a:buClr>
                <a:schemeClr val="lt1"/>
              </a:buClr>
              <a:buSzPts val="1200"/>
              <a:buFont typeface="Arial"/>
              <a:buNone/>
              <a:defRPr sz="1200">
                <a:solidFill>
                  <a:schemeClr val="lt1"/>
                </a:solidFill>
              </a:defRPr>
            </a:lvl4pPr>
            <a:lvl5pPr indent="-228600" lvl="4" marL="2286000" algn="l">
              <a:lnSpc>
                <a:spcPct val="100000"/>
              </a:lnSpc>
              <a:spcBef>
                <a:spcPts val="0"/>
              </a:spcBef>
              <a:spcAft>
                <a:spcPts val="0"/>
              </a:spcAft>
              <a:buClr>
                <a:schemeClr val="lt1"/>
              </a:buClr>
              <a:buSzPts val="1200"/>
              <a:buFont typeface="Arial"/>
              <a:buNone/>
              <a:defRPr sz="1200">
                <a:solidFill>
                  <a:schemeClr val="lt1"/>
                </a:solidFill>
              </a:defRPr>
            </a:lvl5pPr>
            <a:lvl6pPr indent="-228600" lvl="5" marL="2743200" algn="l">
              <a:lnSpc>
                <a:spcPct val="100000"/>
              </a:lnSpc>
              <a:spcBef>
                <a:spcPts val="0"/>
              </a:spcBef>
              <a:spcAft>
                <a:spcPts val="0"/>
              </a:spcAft>
              <a:buClr>
                <a:schemeClr val="lt1"/>
              </a:buClr>
              <a:buSzPts val="1200"/>
              <a:buFont typeface="Arial"/>
              <a:buNone/>
              <a:defRPr sz="1200">
                <a:solidFill>
                  <a:schemeClr val="lt1"/>
                </a:solidFill>
              </a:defRPr>
            </a:lvl6pPr>
            <a:lvl7pPr indent="-228600" lvl="6" marL="3200400" algn="l">
              <a:lnSpc>
                <a:spcPct val="100000"/>
              </a:lnSpc>
              <a:spcBef>
                <a:spcPts val="0"/>
              </a:spcBef>
              <a:spcAft>
                <a:spcPts val="0"/>
              </a:spcAft>
              <a:buClr>
                <a:schemeClr val="lt1"/>
              </a:buClr>
              <a:buSzPts val="1200"/>
              <a:buFont typeface="Arial"/>
              <a:buNone/>
              <a:defRPr sz="1200">
                <a:solidFill>
                  <a:schemeClr val="lt1"/>
                </a:solidFill>
              </a:defRPr>
            </a:lvl7pPr>
            <a:lvl8pPr indent="-228600" lvl="7" marL="3657600" algn="l">
              <a:lnSpc>
                <a:spcPct val="100000"/>
              </a:lnSpc>
              <a:spcBef>
                <a:spcPts val="0"/>
              </a:spcBef>
              <a:spcAft>
                <a:spcPts val="0"/>
              </a:spcAft>
              <a:buClr>
                <a:schemeClr val="lt1"/>
              </a:buClr>
              <a:buSzPts val="1200"/>
              <a:buFont typeface="Arial"/>
              <a:buNone/>
              <a:defRPr sz="1200">
                <a:solidFill>
                  <a:schemeClr val="lt1"/>
                </a:solidFill>
              </a:defRPr>
            </a:lvl8pPr>
            <a:lvl9pPr indent="-228600" lvl="8" marL="4114800" algn="l">
              <a:lnSpc>
                <a:spcPct val="100000"/>
              </a:lnSpc>
              <a:spcBef>
                <a:spcPts val="0"/>
              </a:spcBef>
              <a:spcAft>
                <a:spcPts val="0"/>
              </a:spcAft>
              <a:buClr>
                <a:schemeClr val="lt1"/>
              </a:buClr>
              <a:buSzPts val="1200"/>
              <a:buFont typeface="Arial"/>
              <a:buNone/>
              <a:defRPr sz="1200">
                <a:solidFill>
                  <a:schemeClr val="lt1"/>
                </a:solidFill>
              </a:defRPr>
            </a:lvl9pPr>
          </a:lstStyle>
          <a:p/>
        </p:txBody>
      </p:sp>
      <p:sp>
        <p:nvSpPr>
          <p:cNvPr id="414" name="Google Shape;414;p55"/>
          <p:cNvSpPr/>
          <p:nvPr/>
        </p:nvSpPr>
        <p:spPr>
          <a:xfrm>
            <a:off x="534591" y="1387272"/>
            <a:ext cx="855345" cy="628641"/>
          </a:xfrm>
          <a:custGeom>
            <a:rect b="b" l="l" r="r" t="t"/>
            <a:pathLst>
              <a:path extrusionOk="0" h="1424" w="1811">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1"/>
              </a:solidFill>
              <a:latin typeface="Arial"/>
              <a:ea typeface="Arial"/>
              <a:cs typeface="Arial"/>
              <a:sym typeface="Arial"/>
            </a:endParaRPr>
          </a:p>
        </p:txBody>
      </p:sp>
      <p:sp>
        <p:nvSpPr>
          <p:cNvPr id="415" name="Google Shape;415;p55"/>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55"/>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55"/>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Red" showMasterSp="0">
  <p:cSld name="Section Header Red">
    <p:bg>
      <p:bgPr>
        <a:solidFill>
          <a:srgbClr val="E0301E"/>
        </a:solidFill>
      </p:bgPr>
    </p:bg>
    <p:spTree>
      <p:nvGrpSpPr>
        <p:cNvPr id="418" name="Shape 418"/>
        <p:cNvGrpSpPr/>
        <p:nvPr/>
      </p:nvGrpSpPr>
      <p:grpSpPr>
        <a:xfrm>
          <a:off x="0" y="0"/>
          <a:ext cx="0" cy="0"/>
          <a:chOff x="0" y="0"/>
          <a:chExt cx="0" cy="0"/>
        </a:xfrm>
      </p:grpSpPr>
      <p:sp>
        <p:nvSpPr>
          <p:cNvPr id="419" name="Google Shape;419;p56"/>
          <p:cNvSpPr txBox="1"/>
          <p:nvPr>
            <p:ph type="title"/>
          </p:nvPr>
        </p:nvSpPr>
        <p:spPr>
          <a:xfrm>
            <a:off x="4544021" y="2318651"/>
            <a:ext cx="4116348" cy="2922724"/>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b="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56"/>
          <p:cNvSpPr txBox="1"/>
          <p:nvPr>
            <p:ph idx="1" type="subTitle"/>
          </p:nvPr>
        </p:nvSpPr>
        <p:spPr>
          <a:xfrm>
            <a:off x="534591" y="0"/>
            <a:ext cx="4009430" cy="7559675"/>
          </a:xfrm>
          <a:prstGeom prst="rect">
            <a:avLst/>
          </a:prstGeom>
          <a:noFill/>
          <a:ln>
            <a:noFill/>
          </a:ln>
        </p:spPr>
        <p:txBody>
          <a:bodyPr anchorCtr="0" anchor="ctr" bIns="0" lIns="0" spcFirstLastPara="1" rIns="0" wrap="square" tIns="0">
            <a:noAutofit/>
          </a:bodyPr>
          <a:lstStyle>
            <a:lvl1pPr lvl="0" algn="l">
              <a:lnSpc>
                <a:spcPct val="95000"/>
              </a:lnSpc>
              <a:spcBef>
                <a:spcPts val="0"/>
              </a:spcBef>
              <a:spcAft>
                <a:spcPts val="0"/>
              </a:spcAft>
              <a:buClr>
                <a:schemeClr val="lt1"/>
              </a:buClr>
              <a:buSzPts val="45000"/>
              <a:buNone/>
              <a:defRPr b="0" sz="45000">
                <a:solidFill>
                  <a:schemeClr val="lt1"/>
                </a:solidFill>
              </a:defRPr>
            </a:lvl1pPr>
            <a:lvl2pPr lvl="1" algn="l">
              <a:lnSpc>
                <a:spcPct val="95000"/>
              </a:lnSpc>
              <a:spcBef>
                <a:spcPts val="0"/>
              </a:spcBef>
              <a:spcAft>
                <a:spcPts val="0"/>
              </a:spcAft>
              <a:buClr>
                <a:schemeClr val="lt1"/>
              </a:buClr>
              <a:buSzPts val="45000"/>
              <a:buNone/>
              <a:defRPr sz="45000">
                <a:solidFill>
                  <a:schemeClr val="lt1"/>
                </a:solidFill>
              </a:defRPr>
            </a:lvl2pPr>
            <a:lvl3pPr lvl="2" algn="l">
              <a:lnSpc>
                <a:spcPct val="95000"/>
              </a:lnSpc>
              <a:spcBef>
                <a:spcPts val="0"/>
              </a:spcBef>
              <a:spcAft>
                <a:spcPts val="0"/>
              </a:spcAft>
              <a:buClr>
                <a:schemeClr val="lt1"/>
              </a:buClr>
              <a:buSzPts val="45000"/>
              <a:buNone/>
              <a:defRPr sz="45000">
                <a:solidFill>
                  <a:schemeClr val="lt1"/>
                </a:solidFill>
              </a:defRPr>
            </a:lvl3pPr>
            <a:lvl4pPr lvl="3" algn="l">
              <a:lnSpc>
                <a:spcPct val="95000"/>
              </a:lnSpc>
              <a:spcBef>
                <a:spcPts val="0"/>
              </a:spcBef>
              <a:spcAft>
                <a:spcPts val="0"/>
              </a:spcAft>
              <a:buClr>
                <a:schemeClr val="lt1"/>
              </a:buClr>
              <a:buSzPts val="45000"/>
              <a:buNone/>
              <a:defRPr sz="45000">
                <a:solidFill>
                  <a:schemeClr val="lt1"/>
                </a:solidFill>
              </a:defRPr>
            </a:lvl4pPr>
            <a:lvl5pPr lvl="4" algn="l">
              <a:lnSpc>
                <a:spcPct val="95000"/>
              </a:lnSpc>
              <a:spcBef>
                <a:spcPts val="0"/>
              </a:spcBef>
              <a:spcAft>
                <a:spcPts val="0"/>
              </a:spcAft>
              <a:buClr>
                <a:schemeClr val="lt1"/>
              </a:buClr>
              <a:buSzPts val="45000"/>
              <a:buNone/>
              <a:defRPr sz="45000">
                <a:solidFill>
                  <a:schemeClr val="lt1"/>
                </a:solidFill>
              </a:defRPr>
            </a:lvl5pPr>
            <a:lvl6pPr lvl="5" algn="l">
              <a:lnSpc>
                <a:spcPct val="95000"/>
              </a:lnSpc>
              <a:spcBef>
                <a:spcPts val="0"/>
              </a:spcBef>
              <a:spcAft>
                <a:spcPts val="0"/>
              </a:spcAft>
              <a:buClr>
                <a:schemeClr val="lt1"/>
              </a:buClr>
              <a:buSzPts val="45000"/>
              <a:buNone/>
              <a:defRPr sz="45000">
                <a:solidFill>
                  <a:schemeClr val="lt1"/>
                </a:solidFill>
              </a:defRPr>
            </a:lvl6pPr>
            <a:lvl7pPr lvl="6" algn="l">
              <a:lnSpc>
                <a:spcPct val="95000"/>
              </a:lnSpc>
              <a:spcBef>
                <a:spcPts val="0"/>
              </a:spcBef>
              <a:spcAft>
                <a:spcPts val="0"/>
              </a:spcAft>
              <a:buClr>
                <a:schemeClr val="lt1"/>
              </a:buClr>
              <a:buSzPts val="45000"/>
              <a:buNone/>
              <a:defRPr sz="45000">
                <a:solidFill>
                  <a:schemeClr val="lt1"/>
                </a:solidFill>
              </a:defRPr>
            </a:lvl7pPr>
            <a:lvl8pPr lvl="7" algn="l">
              <a:lnSpc>
                <a:spcPct val="95000"/>
              </a:lnSpc>
              <a:spcBef>
                <a:spcPts val="0"/>
              </a:spcBef>
              <a:spcAft>
                <a:spcPts val="0"/>
              </a:spcAft>
              <a:buClr>
                <a:schemeClr val="lt1"/>
              </a:buClr>
              <a:buSzPts val="45000"/>
              <a:buNone/>
              <a:defRPr sz="45000">
                <a:solidFill>
                  <a:schemeClr val="lt1"/>
                </a:solidFill>
              </a:defRPr>
            </a:lvl8pPr>
            <a:lvl9pPr lvl="8" algn="l">
              <a:lnSpc>
                <a:spcPct val="95000"/>
              </a:lnSpc>
              <a:spcBef>
                <a:spcPts val="0"/>
              </a:spcBef>
              <a:spcAft>
                <a:spcPts val="0"/>
              </a:spcAft>
              <a:buClr>
                <a:schemeClr val="lt1"/>
              </a:buClr>
              <a:buSzPts val="45000"/>
              <a:buNone/>
              <a:defRPr sz="45000">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Rose" showMasterSp="0">
  <p:cSld name="Section Header Rose">
    <p:bg>
      <p:bgPr>
        <a:solidFill>
          <a:srgbClr val="DB536A"/>
        </a:solidFill>
      </p:bgPr>
    </p:bg>
    <p:spTree>
      <p:nvGrpSpPr>
        <p:cNvPr id="421" name="Shape 421"/>
        <p:cNvGrpSpPr/>
        <p:nvPr/>
      </p:nvGrpSpPr>
      <p:grpSpPr>
        <a:xfrm>
          <a:off x="0" y="0"/>
          <a:ext cx="0" cy="0"/>
          <a:chOff x="0" y="0"/>
          <a:chExt cx="0" cy="0"/>
        </a:xfrm>
      </p:grpSpPr>
      <p:sp>
        <p:nvSpPr>
          <p:cNvPr id="422" name="Google Shape;422;p57"/>
          <p:cNvSpPr txBox="1"/>
          <p:nvPr>
            <p:ph type="title"/>
          </p:nvPr>
        </p:nvSpPr>
        <p:spPr>
          <a:xfrm>
            <a:off x="4544021" y="2318651"/>
            <a:ext cx="4116348" cy="2922724"/>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b="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57"/>
          <p:cNvSpPr txBox="1"/>
          <p:nvPr>
            <p:ph idx="1" type="subTitle"/>
          </p:nvPr>
        </p:nvSpPr>
        <p:spPr>
          <a:xfrm>
            <a:off x="534591" y="0"/>
            <a:ext cx="4009430" cy="7559675"/>
          </a:xfrm>
          <a:prstGeom prst="rect">
            <a:avLst/>
          </a:prstGeom>
          <a:noFill/>
          <a:ln>
            <a:noFill/>
          </a:ln>
        </p:spPr>
        <p:txBody>
          <a:bodyPr anchorCtr="0" anchor="ctr" bIns="0" lIns="0" spcFirstLastPara="1" rIns="0" wrap="square" tIns="0">
            <a:noAutofit/>
          </a:bodyPr>
          <a:lstStyle>
            <a:lvl1pPr lvl="0" algn="l">
              <a:lnSpc>
                <a:spcPct val="95000"/>
              </a:lnSpc>
              <a:spcBef>
                <a:spcPts val="0"/>
              </a:spcBef>
              <a:spcAft>
                <a:spcPts val="0"/>
              </a:spcAft>
              <a:buClr>
                <a:schemeClr val="lt1"/>
              </a:buClr>
              <a:buSzPts val="45000"/>
              <a:buNone/>
              <a:defRPr b="0" sz="45000">
                <a:solidFill>
                  <a:schemeClr val="lt1"/>
                </a:solidFill>
              </a:defRPr>
            </a:lvl1pPr>
            <a:lvl2pPr lvl="1" algn="l">
              <a:lnSpc>
                <a:spcPct val="95000"/>
              </a:lnSpc>
              <a:spcBef>
                <a:spcPts val="0"/>
              </a:spcBef>
              <a:spcAft>
                <a:spcPts val="0"/>
              </a:spcAft>
              <a:buClr>
                <a:schemeClr val="lt1"/>
              </a:buClr>
              <a:buSzPts val="45000"/>
              <a:buNone/>
              <a:defRPr sz="45000">
                <a:solidFill>
                  <a:schemeClr val="lt1"/>
                </a:solidFill>
              </a:defRPr>
            </a:lvl2pPr>
            <a:lvl3pPr lvl="2" algn="l">
              <a:lnSpc>
                <a:spcPct val="95000"/>
              </a:lnSpc>
              <a:spcBef>
                <a:spcPts val="0"/>
              </a:spcBef>
              <a:spcAft>
                <a:spcPts val="0"/>
              </a:spcAft>
              <a:buClr>
                <a:schemeClr val="lt1"/>
              </a:buClr>
              <a:buSzPts val="45000"/>
              <a:buNone/>
              <a:defRPr sz="45000">
                <a:solidFill>
                  <a:schemeClr val="lt1"/>
                </a:solidFill>
              </a:defRPr>
            </a:lvl3pPr>
            <a:lvl4pPr lvl="3" algn="l">
              <a:lnSpc>
                <a:spcPct val="95000"/>
              </a:lnSpc>
              <a:spcBef>
                <a:spcPts val="0"/>
              </a:spcBef>
              <a:spcAft>
                <a:spcPts val="0"/>
              </a:spcAft>
              <a:buClr>
                <a:schemeClr val="lt1"/>
              </a:buClr>
              <a:buSzPts val="45000"/>
              <a:buNone/>
              <a:defRPr sz="45000">
                <a:solidFill>
                  <a:schemeClr val="lt1"/>
                </a:solidFill>
              </a:defRPr>
            </a:lvl4pPr>
            <a:lvl5pPr lvl="4" algn="l">
              <a:lnSpc>
                <a:spcPct val="95000"/>
              </a:lnSpc>
              <a:spcBef>
                <a:spcPts val="0"/>
              </a:spcBef>
              <a:spcAft>
                <a:spcPts val="0"/>
              </a:spcAft>
              <a:buClr>
                <a:schemeClr val="lt1"/>
              </a:buClr>
              <a:buSzPts val="45000"/>
              <a:buNone/>
              <a:defRPr sz="45000">
                <a:solidFill>
                  <a:schemeClr val="lt1"/>
                </a:solidFill>
              </a:defRPr>
            </a:lvl5pPr>
            <a:lvl6pPr lvl="5" algn="l">
              <a:lnSpc>
                <a:spcPct val="95000"/>
              </a:lnSpc>
              <a:spcBef>
                <a:spcPts val="0"/>
              </a:spcBef>
              <a:spcAft>
                <a:spcPts val="0"/>
              </a:spcAft>
              <a:buClr>
                <a:schemeClr val="lt1"/>
              </a:buClr>
              <a:buSzPts val="45000"/>
              <a:buNone/>
              <a:defRPr sz="45000">
                <a:solidFill>
                  <a:schemeClr val="lt1"/>
                </a:solidFill>
              </a:defRPr>
            </a:lvl6pPr>
            <a:lvl7pPr lvl="6" algn="l">
              <a:lnSpc>
                <a:spcPct val="95000"/>
              </a:lnSpc>
              <a:spcBef>
                <a:spcPts val="0"/>
              </a:spcBef>
              <a:spcAft>
                <a:spcPts val="0"/>
              </a:spcAft>
              <a:buClr>
                <a:schemeClr val="lt1"/>
              </a:buClr>
              <a:buSzPts val="45000"/>
              <a:buNone/>
              <a:defRPr sz="45000">
                <a:solidFill>
                  <a:schemeClr val="lt1"/>
                </a:solidFill>
              </a:defRPr>
            </a:lvl7pPr>
            <a:lvl8pPr lvl="7" algn="l">
              <a:lnSpc>
                <a:spcPct val="95000"/>
              </a:lnSpc>
              <a:spcBef>
                <a:spcPts val="0"/>
              </a:spcBef>
              <a:spcAft>
                <a:spcPts val="0"/>
              </a:spcAft>
              <a:buClr>
                <a:schemeClr val="lt1"/>
              </a:buClr>
              <a:buSzPts val="45000"/>
              <a:buNone/>
              <a:defRPr sz="45000">
                <a:solidFill>
                  <a:schemeClr val="lt1"/>
                </a:solidFill>
              </a:defRPr>
            </a:lvl8pPr>
            <a:lvl9pPr lvl="8" algn="l">
              <a:lnSpc>
                <a:spcPct val="95000"/>
              </a:lnSpc>
              <a:spcBef>
                <a:spcPts val="0"/>
              </a:spcBef>
              <a:spcAft>
                <a:spcPts val="0"/>
              </a:spcAft>
              <a:buClr>
                <a:schemeClr val="lt1"/>
              </a:buClr>
              <a:buSzPts val="45000"/>
              <a:buNone/>
              <a:defRPr sz="45000">
                <a:solidFill>
                  <a:schemeClr val="l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ey" showMasterSp="0">
  <p:cSld name="Section Header Grey">
    <p:bg>
      <p:bgPr>
        <a:solidFill>
          <a:srgbClr val="464646"/>
        </a:solidFill>
      </p:bgPr>
    </p:bg>
    <p:spTree>
      <p:nvGrpSpPr>
        <p:cNvPr id="424" name="Shape 424"/>
        <p:cNvGrpSpPr/>
        <p:nvPr/>
      </p:nvGrpSpPr>
      <p:grpSpPr>
        <a:xfrm>
          <a:off x="0" y="0"/>
          <a:ext cx="0" cy="0"/>
          <a:chOff x="0" y="0"/>
          <a:chExt cx="0" cy="0"/>
        </a:xfrm>
      </p:grpSpPr>
      <p:sp>
        <p:nvSpPr>
          <p:cNvPr id="425" name="Google Shape;425;p58"/>
          <p:cNvSpPr txBox="1"/>
          <p:nvPr>
            <p:ph type="title"/>
          </p:nvPr>
        </p:nvSpPr>
        <p:spPr>
          <a:xfrm>
            <a:off x="4544021" y="2318651"/>
            <a:ext cx="4116348" cy="2922724"/>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b="0"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58"/>
          <p:cNvSpPr txBox="1"/>
          <p:nvPr>
            <p:ph idx="1" type="subTitle"/>
          </p:nvPr>
        </p:nvSpPr>
        <p:spPr>
          <a:xfrm>
            <a:off x="534591" y="0"/>
            <a:ext cx="4009430" cy="7559675"/>
          </a:xfrm>
          <a:prstGeom prst="rect">
            <a:avLst/>
          </a:prstGeom>
          <a:noFill/>
          <a:ln>
            <a:noFill/>
          </a:ln>
        </p:spPr>
        <p:txBody>
          <a:bodyPr anchorCtr="0" anchor="ctr" bIns="0" lIns="0" spcFirstLastPara="1" rIns="0" wrap="square" tIns="0">
            <a:noAutofit/>
          </a:bodyPr>
          <a:lstStyle>
            <a:lvl1pPr lvl="0" algn="l">
              <a:lnSpc>
                <a:spcPct val="95000"/>
              </a:lnSpc>
              <a:spcBef>
                <a:spcPts val="0"/>
              </a:spcBef>
              <a:spcAft>
                <a:spcPts val="0"/>
              </a:spcAft>
              <a:buClr>
                <a:schemeClr val="lt1"/>
              </a:buClr>
              <a:buSzPts val="45000"/>
              <a:buNone/>
              <a:defRPr b="0" sz="45000">
                <a:solidFill>
                  <a:schemeClr val="lt1"/>
                </a:solidFill>
              </a:defRPr>
            </a:lvl1pPr>
            <a:lvl2pPr lvl="1" algn="l">
              <a:lnSpc>
                <a:spcPct val="95000"/>
              </a:lnSpc>
              <a:spcBef>
                <a:spcPts val="0"/>
              </a:spcBef>
              <a:spcAft>
                <a:spcPts val="0"/>
              </a:spcAft>
              <a:buClr>
                <a:schemeClr val="lt1"/>
              </a:buClr>
              <a:buSzPts val="45000"/>
              <a:buNone/>
              <a:defRPr sz="45000">
                <a:solidFill>
                  <a:schemeClr val="lt1"/>
                </a:solidFill>
              </a:defRPr>
            </a:lvl2pPr>
            <a:lvl3pPr lvl="2" algn="l">
              <a:lnSpc>
                <a:spcPct val="95000"/>
              </a:lnSpc>
              <a:spcBef>
                <a:spcPts val="0"/>
              </a:spcBef>
              <a:spcAft>
                <a:spcPts val="0"/>
              </a:spcAft>
              <a:buClr>
                <a:schemeClr val="lt1"/>
              </a:buClr>
              <a:buSzPts val="45000"/>
              <a:buNone/>
              <a:defRPr sz="45000">
                <a:solidFill>
                  <a:schemeClr val="lt1"/>
                </a:solidFill>
              </a:defRPr>
            </a:lvl3pPr>
            <a:lvl4pPr lvl="3" algn="l">
              <a:lnSpc>
                <a:spcPct val="95000"/>
              </a:lnSpc>
              <a:spcBef>
                <a:spcPts val="0"/>
              </a:spcBef>
              <a:spcAft>
                <a:spcPts val="0"/>
              </a:spcAft>
              <a:buClr>
                <a:schemeClr val="lt1"/>
              </a:buClr>
              <a:buSzPts val="45000"/>
              <a:buNone/>
              <a:defRPr sz="45000">
                <a:solidFill>
                  <a:schemeClr val="lt1"/>
                </a:solidFill>
              </a:defRPr>
            </a:lvl4pPr>
            <a:lvl5pPr lvl="4" algn="l">
              <a:lnSpc>
                <a:spcPct val="95000"/>
              </a:lnSpc>
              <a:spcBef>
                <a:spcPts val="0"/>
              </a:spcBef>
              <a:spcAft>
                <a:spcPts val="0"/>
              </a:spcAft>
              <a:buClr>
                <a:schemeClr val="lt1"/>
              </a:buClr>
              <a:buSzPts val="45000"/>
              <a:buNone/>
              <a:defRPr sz="45000">
                <a:solidFill>
                  <a:schemeClr val="lt1"/>
                </a:solidFill>
              </a:defRPr>
            </a:lvl5pPr>
            <a:lvl6pPr lvl="5" algn="l">
              <a:lnSpc>
                <a:spcPct val="95000"/>
              </a:lnSpc>
              <a:spcBef>
                <a:spcPts val="0"/>
              </a:spcBef>
              <a:spcAft>
                <a:spcPts val="0"/>
              </a:spcAft>
              <a:buClr>
                <a:schemeClr val="lt1"/>
              </a:buClr>
              <a:buSzPts val="45000"/>
              <a:buNone/>
              <a:defRPr sz="45000">
                <a:solidFill>
                  <a:schemeClr val="lt1"/>
                </a:solidFill>
              </a:defRPr>
            </a:lvl6pPr>
            <a:lvl7pPr lvl="6" algn="l">
              <a:lnSpc>
                <a:spcPct val="95000"/>
              </a:lnSpc>
              <a:spcBef>
                <a:spcPts val="0"/>
              </a:spcBef>
              <a:spcAft>
                <a:spcPts val="0"/>
              </a:spcAft>
              <a:buClr>
                <a:schemeClr val="lt1"/>
              </a:buClr>
              <a:buSzPts val="45000"/>
              <a:buNone/>
              <a:defRPr sz="45000">
                <a:solidFill>
                  <a:schemeClr val="lt1"/>
                </a:solidFill>
              </a:defRPr>
            </a:lvl7pPr>
            <a:lvl8pPr lvl="7" algn="l">
              <a:lnSpc>
                <a:spcPct val="95000"/>
              </a:lnSpc>
              <a:spcBef>
                <a:spcPts val="0"/>
              </a:spcBef>
              <a:spcAft>
                <a:spcPts val="0"/>
              </a:spcAft>
              <a:buClr>
                <a:schemeClr val="lt1"/>
              </a:buClr>
              <a:buSzPts val="45000"/>
              <a:buNone/>
              <a:defRPr sz="45000">
                <a:solidFill>
                  <a:schemeClr val="lt1"/>
                </a:solidFill>
              </a:defRPr>
            </a:lvl8pPr>
            <a:lvl9pPr lvl="8" algn="l">
              <a:lnSpc>
                <a:spcPct val="95000"/>
              </a:lnSpc>
              <a:spcBef>
                <a:spcPts val="0"/>
              </a:spcBef>
              <a:spcAft>
                <a:spcPts val="0"/>
              </a:spcAft>
              <a:buClr>
                <a:schemeClr val="lt1"/>
              </a:buClr>
              <a:buSzPts val="45000"/>
              <a:buNone/>
              <a:defRPr sz="45000">
                <a:solidFill>
                  <a:schemeClr val="l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ange Manual" showMasterSp="0">
  <p:cSld name="Section Header Orange Manual">
    <p:bg>
      <p:bgPr>
        <a:solidFill>
          <a:srgbClr val="D04A02"/>
        </a:solidFill>
      </p:bgPr>
    </p:bg>
    <p:spTree>
      <p:nvGrpSpPr>
        <p:cNvPr id="427" name="Shape 427"/>
        <p:cNvGrpSpPr/>
        <p:nvPr/>
      </p:nvGrpSpPr>
      <p:grpSpPr>
        <a:xfrm>
          <a:off x="0" y="0"/>
          <a:ext cx="0" cy="0"/>
          <a:chOff x="0" y="0"/>
          <a:chExt cx="0" cy="0"/>
        </a:xfrm>
      </p:grpSpPr>
      <p:sp>
        <p:nvSpPr>
          <p:cNvPr id="428" name="Google Shape;428;p59"/>
          <p:cNvSpPr txBox="1"/>
          <p:nvPr>
            <p:ph type="title"/>
          </p:nvPr>
        </p:nvSpPr>
        <p:spPr>
          <a:xfrm>
            <a:off x="534590" y="503978"/>
            <a:ext cx="1283018" cy="181467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lt1"/>
              </a:buClr>
              <a:buSzPts val="11500"/>
              <a:buFont typeface="Arial"/>
              <a:buNone/>
              <a:defRPr b="0"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Red Manual" showMasterSp="0">
  <p:cSld name="Section Header Red Manual">
    <p:bg>
      <p:bgPr>
        <a:solidFill>
          <a:srgbClr val="E0301E"/>
        </a:solidFill>
      </p:bgPr>
    </p:bg>
    <p:spTree>
      <p:nvGrpSpPr>
        <p:cNvPr id="429" name="Shape 429"/>
        <p:cNvGrpSpPr/>
        <p:nvPr/>
      </p:nvGrpSpPr>
      <p:grpSpPr>
        <a:xfrm>
          <a:off x="0" y="0"/>
          <a:ext cx="0" cy="0"/>
          <a:chOff x="0" y="0"/>
          <a:chExt cx="0" cy="0"/>
        </a:xfrm>
      </p:grpSpPr>
      <p:sp>
        <p:nvSpPr>
          <p:cNvPr id="430" name="Google Shape;430;p60"/>
          <p:cNvSpPr txBox="1"/>
          <p:nvPr>
            <p:ph type="title"/>
          </p:nvPr>
        </p:nvSpPr>
        <p:spPr>
          <a:xfrm>
            <a:off x="534590" y="503978"/>
            <a:ext cx="1283018" cy="181467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lt1"/>
              </a:buClr>
              <a:buSzPts val="11500"/>
              <a:buFont typeface="Arial"/>
              <a:buNone/>
              <a:defRPr b="0"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Grey" showMasterSp="0">
  <p:cSld name="Title Slide 1 Grey">
    <p:spTree>
      <p:nvGrpSpPr>
        <p:cNvPr id="45" name="Shape 45"/>
        <p:cNvGrpSpPr/>
        <p:nvPr/>
      </p:nvGrpSpPr>
      <p:grpSpPr>
        <a:xfrm>
          <a:off x="0" y="0"/>
          <a:ext cx="0" cy="0"/>
          <a:chOff x="0" y="0"/>
          <a:chExt cx="0" cy="0"/>
        </a:xfrm>
      </p:grpSpPr>
      <p:sp>
        <p:nvSpPr>
          <p:cNvPr id="46" name="Google Shape;46;p7"/>
          <p:cNvSpPr/>
          <p:nvPr/>
        </p:nvSpPr>
        <p:spPr>
          <a:xfrm>
            <a:off x="-1" y="0"/>
            <a:ext cx="7163144" cy="3779838"/>
          </a:xfrm>
          <a:prstGeom prst="rect">
            <a:avLst/>
          </a:prstGeom>
          <a:solidFill>
            <a:srgbClr val="7D7D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 name="Google Shape;47;p7"/>
          <p:cNvSpPr/>
          <p:nvPr/>
        </p:nvSpPr>
        <p:spPr>
          <a:xfrm>
            <a:off x="-1" y="3779837"/>
            <a:ext cx="7163144" cy="1259946"/>
          </a:xfrm>
          <a:prstGeom prst="rect">
            <a:avLst/>
          </a:prstGeom>
          <a:solidFill>
            <a:srgbClr val="464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 name="Google Shape;48;p7"/>
          <p:cNvSpPr/>
          <p:nvPr/>
        </p:nvSpPr>
        <p:spPr>
          <a:xfrm>
            <a:off x="7163145" y="0"/>
            <a:ext cx="3528669" cy="3779838"/>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 name="Google Shape;49;p7"/>
          <p:cNvSpPr txBox="1"/>
          <p:nvPr>
            <p:ph type="ctrTitle"/>
          </p:nvPr>
        </p:nvSpPr>
        <p:spPr>
          <a:xfrm>
            <a:off x="534591" y="503978"/>
            <a:ext cx="6307427" cy="277188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51" name="Google Shape;51;p7"/>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Rose Manual" showMasterSp="0">
  <p:cSld name="Section Header Rose Manual">
    <p:bg>
      <p:bgPr>
        <a:solidFill>
          <a:srgbClr val="DB536A"/>
        </a:solidFill>
      </p:bgPr>
    </p:bg>
    <p:spTree>
      <p:nvGrpSpPr>
        <p:cNvPr id="431" name="Shape 431"/>
        <p:cNvGrpSpPr/>
        <p:nvPr/>
      </p:nvGrpSpPr>
      <p:grpSpPr>
        <a:xfrm>
          <a:off x="0" y="0"/>
          <a:ext cx="0" cy="0"/>
          <a:chOff x="0" y="0"/>
          <a:chExt cx="0" cy="0"/>
        </a:xfrm>
      </p:grpSpPr>
      <p:sp>
        <p:nvSpPr>
          <p:cNvPr id="432" name="Google Shape;432;p61"/>
          <p:cNvSpPr txBox="1"/>
          <p:nvPr>
            <p:ph type="title"/>
          </p:nvPr>
        </p:nvSpPr>
        <p:spPr>
          <a:xfrm>
            <a:off x="534590" y="503978"/>
            <a:ext cx="1283018" cy="181467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lt1"/>
              </a:buClr>
              <a:buSzPts val="11500"/>
              <a:buFont typeface="Arial"/>
              <a:buNone/>
              <a:defRPr b="0"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ey Manual" showMasterSp="0">
  <p:cSld name="Section Header Grey Manual">
    <p:bg>
      <p:bgPr>
        <a:solidFill>
          <a:srgbClr val="464646"/>
        </a:solidFill>
      </p:bgPr>
    </p:bg>
    <p:spTree>
      <p:nvGrpSpPr>
        <p:cNvPr id="433" name="Shape 433"/>
        <p:cNvGrpSpPr/>
        <p:nvPr/>
      </p:nvGrpSpPr>
      <p:grpSpPr>
        <a:xfrm>
          <a:off x="0" y="0"/>
          <a:ext cx="0" cy="0"/>
          <a:chOff x="0" y="0"/>
          <a:chExt cx="0" cy="0"/>
        </a:xfrm>
      </p:grpSpPr>
      <p:sp>
        <p:nvSpPr>
          <p:cNvPr id="434" name="Google Shape;434;p62"/>
          <p:cNvSpPr txBox="1"/>
          <p:nvPr>
            <p:ph type="title"/>
          </p:nvPr>
        </p:nvSpPr>
        <p:spPr>
          <a:xfrm>
            <a:off x="534590" y="503978"/>
            <a:ext cx="1283018" cy="181467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lt1"/>
              </a:buClr>
              <a:buSzPts val="11500"/>
              <a:buFont typeface="Arial"/>
              <a:buNone/>
              <a:defRPr b="0"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5" name="Shape 435"/>
        <p:cNvGrpSpPr/>
        <p:nvPr/>
      </p:nvGrpSpPr>
      <p:grpSpPr>
        <a:xfrm>
          <a:off x="0" y="0"/>
          <a:ext cx="0" cy="0"/>
          <a:chOff x="0" y="0"/>
          <a:chExt cx="0" cy="0"/>
        </a:xfrm>
      </p:grpSpPr>
      <p:sp>
        <p:nvSpPr>
          <p:cNvPr id="436" name="Google Shape;436;p63"/>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37" name="Google Shape;437;p63"/>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2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63"/>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63"/>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0" name="Shape 440"/>
        <p:cNvGrpSpPr/>
        <p:nvPr/>
      </p:nvGrpSpPr>
      <p:grpSpPr>
        <a:xfrm>
          <a:off x="0" y="0"/>
          <a:ext cx="0" cy="0"/>
          <a:chOff x="0" y="0"/>
          <a:chExt cx="0" cy="0"/>
        </a:xfrm>
      </p:grpSpPr>
      <p:sp>
        <p:nvSpPr>
          <p:cNvPr id="441" name="Google Shape;441;p64"/>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42" name="Google Shape;442;p64"/>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64"/>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Dark" showMasterSp="0">
  <p:cSld name="Thank You Dark">
    <p:bg>
      <p:bgPr>
        <a:solidFill>
          <a:srgbClr val="464646"/>
        </a:solidFill>
      </p:bgPr>
    </p:bg>
    <p:spTree>
      <p:nvGrpSpPr>
        <p:cNvPr id="444" name="Shape 444"/>
        <p:cNvGrpSpPr/>
        <p:nvPr/>
      </p:nvGrpSpPr>
      <p:grpSpPr>
        <a:xfrm>
          <a:off x="0" y="0"/>
          <a:ext cx="0" cy="0"/>
          <a:chOff x="0" y="0"/>
          <a:chExt cx="0" cy="0"/>
        </a:xfrm>
      </p:grpSpPr>
      <p:sp>
        <p:nvSpPr>
          <p:cNvPr id="445" name="Google Shape;445;p65"/>
          <p:cNvSpPr/>
          <p:nvPr/>
        </p:nvSpPr>
        <p:spPr>
          <a:xfrm>
            <a:off x="0" y="5446377"/>
            <a:ext cx="10691813" cy="2113298"/>
          </a:xfrm>
          <a:prstGeom prst="rect">
            <a:avLst/>
          </a:prstGeom>
          <a:solidFill>
            <a:srgbClr val="D04A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6" name="Google Shape;446;p65"/>
          <p:cNvSpPr txBox="1"/>
          <p:nvPr>
            <p:ph type="ctrTitle"/>
          </p:nvPr>
        </p:nvSpPr>
        <p:spPr>
          <a:xfrm>
            <a:off x="534590" y="503978"/>
            <a:ext cx="4654001" cy="2771881"/>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65"/>
          <p:cNvSpPr/>
          <p:nvPr/>
        </p:nvSpPr>
        <p:spPr>
          <a:xfrm>
            <a:off x="4677668" y="0"/>
            <a:ext cx="6014145" cy="75596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448" name="Google Shape;448;p65"/>
          <p:cNvSpPr txBox="1"/>
          <p:nvPr>
            <p:ph idx="1" type="body"/>
          </p:nvPr>
        </p:nvSpPr>
        <p:spPr>
          <a:xfrm>
            <a:off x="534591" y="5745353"/>
            <a:ext cx="9622632" cy="151193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000"/>
              <a:buFont typeface="Arial"/>
              <a:buNone/>
              <a:defRPr b="0" sz="1000">
                <a:solidFill>
                  <a:schemeClr val="lt1"/>
                </a:solidFill>
              </a:defRPr>
            </a:lvl1pPr>
            <a:lvl2pPr indent="-228600" lvl="1" marL="914400" algn="l">
              <a:lnSpc>
                <a:spcPct val="100000"/>
              </a:lnSpc>
              <a:spcBef>
                <a:spcPts val="0"/>
              </a:spcBef>
              <a:spcAft>
                <a:spcPts val="0"/>
              </a:spcAft>
              <a:buClr>
                <a:schemeClr val="lt1"/>
              </a:buClr>
              <a:buSzPts val="1000"/>
              <a:buFont typeface="Arial"/>
              <a:buNone/>
              <a:defRPr b="0" sz="1000">
                <a:solidFill>
                  <a:schemeClr val="lt1"/>
                </a:solidFill>
              </a:defRPr>
            </a:lvl2pPr>
            <a:lvl3pPr indent="-228600" lvl="2" marL="1371600" algn="l">
              <a:lnSpc>
                <a:spcPct val="100000"/>
              </a:lnSpc>
              <a:spcBef>
                <a:spcPts val="0"/>
              </a:spcBef>
              <a:spcAft>
                <a:spcPts val="0"/>
              </a:spcAft>
              <a:buClr>
                <a:schemeClr val="lt1"/>
              </a:buClr>
              <a:buSzPts val="1000"/>
              <a:buFont typeface="Arial"/>
              <a:buNone/>
              <a:defRPr b="0" sz="1000">
                <a:solidFill>
                  <a:schemeClr val="lt1"/>
                </a:solidFill>
              </a:defRPr>
            </a:lvl3pPr>
            <a:lvl4pPr indent="-228600" lvl="3" marL="1828800" algn="l">
              <a:lnSpc>
                <a:spcPct val="100000"/>
              </a:lnSpc>
              <a:spcBef>
                <a:spcPts val="0"/>
              </a:spcBef>
              <a:spcAft>
                <a:spcPts val="0"/>
              </a:spcAft>
              <a:buClr>
                <a:schemeClr val="lt1"/>
              </a:buClr>
              <a:buSzPts val="1000"/>
              <a:buFont typeface="Arial"/>
              <a:buNone/>
              <a:defRPr b="0" sz="1000">
                <a:solidFill>
                  <a:schemeClr val="lt1"/>
                </a:solidFill>
              </a:defRPr>
            </a:lvl4pPr>
            <a:lvl5pPr indent="-228600" lvl="4" marL="2286000" algn="l">
              <a:lnSpc>
                <a:spcPct val="100000"/>
              </a:lnSpc>
              <a:spcBef>
                <a:spcPts val="0"/>
              </a:spcBef>
              <a:spcAft>
                <a:spcPts val="0"/>
              </a:spcAft>
              <a:buClr>
                <a:schemeClr val="lt1"/>
              </a:buClr>
              <a:buSzPts val="1000"/>
              <a:buFont typeface="Arial"/>
              <a:buNone/>
              <a:defRPr b="0" sz="1000">
                <a:solidFill>
                  <a:schemeClr val="lt1"/>
                </a:solidFill>
              </a:defRPr>
            </a:lvl5pPr>
            <a:lvl6pPr indent="-228600" lvl="5" marL="2743200" algn="l">
              <a:lnSpc>
                <a:spcPct val="100000"/>
              </a:lnSpc>
              <a:spcBef>
                <a:spcPts val="0"/>
              </a:spcBef>
              <a:spcAft>
                <a:spcPts val="0"/>
              </a:spcAft>
              <a:buClr>
                <a:schemeClr val="lt1"/>
              </a:buClr>
              <a:buSzPts val="1000"/>
              <a:buFont typeface="Arial"/>
              <a:buNone/>
              <a:defRPr sz="1000">
                <a:solidFill>
                  <a:schemeClr val="lt1"/>
                </a:solidFill>
              </a:defRPr>
            </a:lvl6pPr>
            <a:lvl7pPr indent="-228600" lvl="6" marL="3200400" algn="l">
              <a:lnSpc>
                <a:spcPct val="100000"/>
              </a:lnSpc>
              <a:spcBef>
                <a:spcPts val="0"/>
              </a:spcBef>
              <a:spcAft>
                <a:spcPts val="0"/>
              </a:spcAft>
              <a:buClr>
                <a:schemeClr val="lt1"/>
              </a:buClr>
              <a:buSzPts val="1000"/>
              <a:buFont typeface="Arial"/>
              <a:buNone/>
              <a:defRPr sz="1000">
                <a:solidFill>
                  <a:schemeClr val="lt1"/>
                </a:solidFill>
              </a:defRPr>
            </a:lvl7pPr>
            <a:lvl8pPr indent="-228600" lvl="7" marL="3657600" algn="l">
              <a:lnSpc>
                <a:spcPct val="100000"/>
              </a:lnSpc>
              <a:spcBef>
                <a:spcPts val="0"/>
              </a:spcBef>
              <a:spcAft>
                <a:spcPts val="0"/>
              </a:spcAft>
              <a:buClr>
                <a:schemeClr val="lt1"/>
              </a:buClr>
              <a:buSzPts val="1000"/>
              <a:buFont typeface="Arial"/>
              <a:buNone/>
              <a:defRPr sz="1000">
                <a:solidFill>
                  <a:schemeClr val="lt1"/>
                </a:solidFill>
              </a:defRPr>
            </a:lvl8pPr>
            <a:lvl9pPr indent="-228600" lvl="8" marL="4114800" algn="l">
              <a:lnSpc>
                <a:spcPct val="100000"/>
              </a:lnSpc>
              <a:spcBef>
                <a:spcPts val="0"/>
              </a:spcBef>
              <a:spcAft>
                <a:spcPts val="0"/>
              </a:spcAft>
              <a:buClr>
                <a:schemeClr val="lt1"/>
              </a:buClr>
              <a:buSzPts val="1000"/>
              <a:buFont typeface="Arial"/>
              <a:buNone/>
              <a:defRPr sz="1000">
                <a:solidFill>
                  <a:schemeClr val="lt1"/>
                </a:solidFill>
              </a:defRPr>
            </a:lvl9pPr>
          </a:lstStyle>
          <a:p/>
        </p:txBody>
      </p:sp>
      <p:sp>
        <p:nvSpPr>
          <p:cNvPr id="449" name="Google Shape;449;p65"/>
          <p:cNvSpPr/>
          <p:nvPr/>
        </p:nvSpPr>
        <p:spPr>
          <a:xfrm>
            <a:off x="4677668" y="0"/>
            <a:ext cx="6014145" cy="755967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450" name="Google Shape;450;p65"/>
          <p:cNvSpPr txBox="1"/>
          <p:nvPr/>
        </p:nvSpPr>
        <p:spPr>
          <a:xfrm>
            <a:off x="534590" y="4838192"/>
            <a:ext cx="4654001" cy="403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pwc.com</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451" name="Shape 451"/>
        <p:cNvGrpSpPr/>
        <p:nvPr/>
      </p:nvGrpSpPr>
      <p:grpSpPr>
        <a:xfrm>
          <a:off x="0" y="0"/>
          <a:ext cx="0" cy="0"/>
          <a:chOff x="0" y="0"/>
          <a:chExt cx="0" cy="0"/>
        </a:xfrm>
      </p:grpSpPr>
      <p:sp>
        <p:nvSpPr>
          <p:cNvPr id="452" name="Google Shape;452;p66"/>
          <p:cNvSpPr txBox="1"/>
          <p:nvPr>
            <p:ph type="title"/>
          </p:nvPr>
        </p:nvSpPr>
        <p:spPr>
          <a:xfrm>
            <a:off x="388413" y="476200"/>
            <a:ext cx="9915000" cy="1529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3" name="Google Shape;453;p66"/>
          <p:cNvSpPr txBox="1"/>
          <p:nvPr>
            <p:ph idx="1" type="body"/>
          </p:nvPr>
        </p:nvSpPr>
        <p:spPr>
          <a:xfrm>
            <a:off x="388413" y="2318300"/>
            <a:ext cx="6505500" cy="4490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accent1"/>
              </a:buClr>
              <a:buSzPts val="1800"/>
              <a:buNone/>
              <a:defRPr/>
            </a:lvl1pPr>
            <a:lvl2pPr indent="-228600" lvl="1" marL="914400" rtl="0" algn="l">
              <a:lnSpc>
                <a:spcPct val="100000"/>
              </a:lnSpc>
              <a:spcBef>
                <a:spcPts val="1200"/>
              </a:spcBef>
              <a:spcAft>
                <a:spcPts val="0"/>
              </a:spcAft>
              <a:buClr>
                <a:schemeClr val="dk1"/>
              </a:buClr>
              <a:buSzPts val="1800"/>
              <a:buNone/>
              <a:defRPr/>
            </a:lvl2pPr>
            <a:lvl3pPr indent="-342900" lvl="2" marL="1371600" rtl="0" algn="l">
              <a:lnSpc>
                <a:spcPct val="100000"/>
              </a:lnSpc>
              <a:spcBef>
                <a:spcPts val="600"/>
              </a:spcBef>
              <a:spcAft>
                <a:spcPts val="0"/>
              </a:spcAft>
              <a:buClr>
                <a:schemeClr val="dk1"/>
              </a:buClr>
              <a:buSzPts val="1800"/>
              <a:buChar char="•"/>
              <a:defRPr/>
            </a:lvl3pPr>
            <a:lvl4pPr indent="-342900" lvl="3" marL="1828800" rtl="0" algn="l">
              <a:lnSpc>
                <a:spcPct val="100000"/>
              </a:lnSpc>
              <a:spcBef>
                <a:spcPts val="600"/>
              </a:spcBef>
              <a:spcAft>
                <a:spcPts val="0"/>
              </a:spcAft>
              <a:buClr>
                <a:schemeClr val="dk1"/>
              </a:buClr>
              <a:buSzPts val="1800"/>
              <a:buChar char="–"/>
              <a:defRPr/>
            </a:lvl4pPr>
            <a:lvl5pPr indent="-342900" lvl="4" marL="2286000" rtl="0" algn="l">
              <a:lnSpc>
                <a:spcPct val="100000"/>
              </a:lnSpc>
              <a:spcBef>
                <a:spcPts val="600"/>
              </a:spcBef>
              <a:spcAft>
                <a:spcPts val="0"/>
              </a:spcAft>
              <a:buClr>
                <a:schemeClr val="dk1"/>
              </a:buClr>
              <a:buSzPts val="1800"/>
              <a:buChar char="•"/>
              <a:defRPr/>
            </a:lvl5pPr>
            <a:lvl6pPr indent="-342900" lvl="5" marL="2743200" rtl="0" algn="l">
              <a:lnSpc>
                <a:spcPct val="100000"/>
              </a:lnSpc>
              <a:spcBef>
                <a:spcPts val="600"/>
              </a:spcBef>
              <a:spcAft>
                <a:spcPts val="0"/>
              </a:spcAft>
              <a:buClr>
                <a:schemeClr val="dk1"/>
              </a:buClr>
              <a:buSzPts val="1800"/>
              <a:buChar char="–"/>
              <a:defRPr/>
            </a:lvl6pPr>
            <a:lvl7pPr indent="-342900" lvl="6" marL="3200400" rtl="0" algn="l">
              <a:lnSpc>
                <a:spcPct val="100000"/>
              </a:lnSpc>
              <a:spcBef>
                <a:spcPts val="600"/>
              </a:spcBef>
              <a:spcAft>
                <a:spcPts val="0"/>
              </a:spcAft>
              <a:buClr>
                <a:schemeClr val="dk1"/>
              </a:buClr>
              <a:buSzPts val="1800"/>
              <a:buChar char="•"/>
              <a:defRPr/>
            </a:lvl7pPr>
            <a:lvl8pPr indent="-342900" lvl="7" marL="3657600" rtl="0" algn="l">
              <a:lnSpc>
                <a:spcPct val="100000"/>
              </a:lnSpc>
              <a:spcBef>
                <a:spcPts val="600"/>
              </a:spcBef>
              <a:spcAft>
                <a:spcPts val="0"/>
              </a:spcAft>
              <a:buClr>
                <a:schemeClr val="dk1"/>
              </a:buClr>
              <a:buSzPts val="1800"/>
              <a:buChar char="–"/>
              <a:defRPr/>
            </a:lvl8pPr>
            <a:lvl9pPr indent="-342900" lvl="8" marL="4114800" rtl="0" algn="l">
              <a:lnSpc>
                <a:spcPct val="100000"/>
              </a:lnSpc>
              <a:spcBef>
                <a:spcPts val="600"/>
              </a:spcBef>
              <a:spcAft>
                <a:spcPts val="600"/>
              </a:spcAft>
              <a:buClr>
                <a:schemeClr val="dk1"/>
              </a:buClr>
              <a:buSzPts val="1800"/>
              <a:buChar char="•"/>
              <a:defRPr/>
            </a:lvl9pPr>
          </a:lstStyle>
          <a:p/>
        </p:txBody>
      </p:sp>
      <p:sp>
        <p:nvSpPr>
          <p:cNvPr id="454" name="Google Shape;454;p66"/>
          <p:cNvSpPr txBox="1"/>
          <p:nvPr>
            <p:ph idx="12" type="sldNum"/>
          </p:nvPr>
        </p:nvSpPr>
        <p:spPr>
          <a:xfrm>
            <a:off x="9933350" y="7055697"/>
            <a:ext cx="370200" cy="1512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Dark Grey" showMasterSp="0">
  <p:cSld name="Title Slide 1 Dark Grey">
    <p:spTree>
      <p:nvGrpSpPr>
        <p:cNvPr id="52" name="Shape 52"/>
        <p:cNvGrpSpPr/>
        <p:nvPr/>
      </p:nvGrpSpPr>
      <p:grpSpPr>
        <a:xfrm>
          <a:off x="0" y="0"/>
          <a:ext cx="0" cy="0"/>
          <a:chOff x="0" y="0"/>
          <a:chExt cx="0" cy="0"/>
        </a:xfrm>
      </p:grpSpPr>
      <p:sp>
        <p:nvSpPr>
          <p:cNvPr id="53" name="Google Shape;53;p8"/>
          <p:cNvSpPr/>
          <p:nvPr/>
        </p:nvSpPr>
        <p:spPr>
          <a:xfrm>
            <a:off x="0" y="0"/>
            <a:ext cx="7176879" cy="3779838"/>
          </a:xfrm>
          <a:prstGeom prst="rect">
            <a:avLst/>
          </a:prstGeom>
          <a:solidFill>
            <a:srgbClr val="4646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 name="Google Shape;54;p8"/>
          <p:cNvSpPr/>
          <p:nvPr/>
        </p:nvSpPr>
        <p:spPr>
          <a:xfrm>
            <a:off x="-1" y="3779837"/>
            <a:ext cx="7163144" cy="1259946"/>
          </a:xfrm>
          <a:prstGeom prst="rect">
            <a:avLst/>
          </a:prstGeom>
          <a:solidFill>
            <a:srgbClr val="7D7D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accent6"/>
              </a:solidFill>
              <a:latin typeface="Arial"/>
              <a:ea typeface="Arial"/>
              <a:cs typeface="Arial"/>
              <a:sym typeface="Arial"/>
            </a:endParaRPr>
          </a:p>
        </p:txBody>
      </p:sp>
      <p:sp>
        <p:nvSpPr>
          <p:cNvPr id="55" name="Google Shape;55;p8"/>
          <p:cNvSpPr/>
          <p:nvPr/>
        </p:nvSpPr>
        <p:spPr>
          <a:xfrm>
            <a:off x="7163145" y="0"/>
            <a:ext cx="3528669" cy="3779838"/>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6" name="Google Shape;56;p8"/>
          <p:cNvSpPr txBox="1"/>
          <p:nvPr>
            <p:ph type="ctrTitle"/>
          </p:nvPr>
        </p:nvSpPr>
        <p:spPr>
          <a:xfrm>
            <a:off x="534591" y="503978"/>
            <a:ext cx="6307427" cy="277188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58" name="Google Shape;58;p8"/>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l Grey" showMasterSp="0">
  <p:cSld name="Title Slide All Grey">
    <p:bg>
      <p:bgPr>
        <a:solidFill>
          <a:srgbClr val="464646"/>
        </a:solidFill>
      </p:bgPr>
    </p:bg>
    <p:spTree>
      <p:nvGrpSpPr>
        <p:cNvPr id="59" name="Shape 59"/>
        <p:cNvGrpSpPr/>
        <p:nvPr/>
      </p:nvGrpSpPr>
      <p:grpSpPr>
        <a:xfrm>
          <a:off x="0" y="0"/>
          <a:ext cx="0" cy="0"/>
          <a:chOff x="0" y="0"/>
          <a:chExt cx="0" cy="0"/>
        </a:xfrm>
      </p:grpSpPr>
      <p:sp>
        <p:nvSpPr>
          <p:cNvPr id="60" name="Google Shape;60;p9"/>
          <p:cNvSpPr txBox="1"/>
          <p:nvPr>
            <p:ph type="ctrTitle"/>
          </p:nvPr>
        </p:nvSpPr>
        <p:spPr>
          <a:xfrm>
            <a:off x="534591" y="503978"/>
            <a:ext cx="6307427" cy="277188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Georgi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400"/>
              <a:buNone/>
              <a:defRPr b="0" sz="1400">
                <a:solidFill>
                  <a:schemeClr val="lt1"/>
                </a:solidFill>
              </a:defRPr>
            </a:lvl1pPr>
            <a:lvl2pPr lvl="1" algn="l">
              <a:lnSpc>
                <a:spcPct val="100000"/>
              </a:lnSpc>
              <a:spcBef>
                <a:spcPts val="0"/>
              </a:spcBef>
              <a:spcAft>
                <a:spcPts val="0"/>
              </a:spcAft>
              <a:buClr>
                <a:schemeClr val="lt1"/>
              </a:buClr>
              <a:buSzPts val="1400"/>
              <a:buNone/>
              <a:defRPr sz="1400">
                <a:solidFill>
                  <a:schemeClr val="lt1"/>
                </a:solidFill>
              </a:defRPr>
            </a:lvl2pPr>
            <a:lvl3pPr lvl="2" algn="l">
              <a:lnSpc>
                <a:spcPct val="100000"/>
              </a:lnSpc>
              <a:spcBef>
                <a:spcPts val="0"/>
              </a:spcBef>
              <a:spcAft>
                <a:spcPts val="0"/>
              </a:spcAft>
              <a:buClr>
                <a:schemeClr val="lt1"/>
              </a:buClr>
              <a:buSzPts val="1400"/>
              <a:buNone/>
              <a:defRPr sz="1400">
                <a:solidFill>
                  <a:schemeClr val="lt1"/>
                </a:solidFill>
              </a:defRPr>
            </a:lvl3pPr>
            <a:lvl4pPr lvl="3" algn="l">
              <a:lnSpc>
                <a:spcPct val="100000"/>
              </a:lnSpc>
              <a:spcBef>
                <a:spcPts val="0"/>
              </a:spcBef>
              <a:spcAft>
                <a:spcPts val="0"/>
              </a:spcAft>
              <a:buClr>
                <a:schemeClr val="lt1"/>
              </a:buClr>
              <a:buSzPts val="1400"/>
              <a:buNone/>
              <a:defRPr sz="1400">
                <a:solidFill>
                  <a:schemeClr val="lt1"/>
                </a:solidFill>
              </a:defRPr>
            </a:lvl4pPr>
            <a:lvl5pPr lvl="4" algn="l">
              <a:lnSpc>
                <a:spcPct val="100000"/>
              </a:lnSpc>
              <a:spcBef>
                <a:spcPts val="0"/>
              </a:spcBef>
              <a:spcAft>
                <a:spcPts val="0"/>
              </a:spcAft>
              <a:buClr>
                <a:schemeClr val="lt1"/>
              </a:buClr>
              <a:buSzPts val="1400"/>
              <a:buNone/>
              <a:defRPr sz="1400">
                <a:solidFill>
                  <a:schemeClr val="lt1"/>
                </a:solidFill>
              </a:defRPr>
            </a:lvl5pPr>
            <a:lvl6pPr lvl="5" algn="l">
              <a:lnSpc>
                <a:spcPct val="100000"/>
              </a:lnSpc>
              <a:spcBef>
                <a:spcPts val="0"/>
              </a:spcBef>
              <a:spcAft>
                <a:spcPts val="0"/>
              </a:spcAft>
              <a:buClr>
                <a:schemeClr val="lt1"/>
              </a:buClr>
              <a:buSzPts val="1400"/>
              <a:buNone/>
              <a:defRPr sz="1400">
                <a:solidFill>
                  <a:schemeClr val="lt1"/>
                </a:solidFill>
              </a:defRPr>
            </a:lvl6pPr>
            <a:lvl7pPr lvl="6" algn="l">
              <a:lnSpc>
                <a:spcPct val="100000"/>
              </a:lnSpc>
              <a:spcBef>
                <a:spcPts val="0"/>
              </a:spcBef>
              <a:spcAft>
                <a:spcPts val="0"/>
              </a:spcAft>
              <a:buClr>
                <a:schemeClr val="lt1"/>
              </a:buClr>
              <a:buSzPts val="1400"/>
              <a:buNone/>
              <a:defRPr sz="1400">
                <a:solidFill>
                  <a:schemeClr val="lt1"/>
                </a:solidFill>
              </a:defRPr>
            </a:lvl7pPr>
            <a:lvl8pPr lvl="7" algn="l">
              <a:lnSpc>
                <a:spcPct val="100000"/>
              </a:lnSpc>
              <a:spcBef>
                <a:spcPts val="0"/>
              </a:spcBef>
              <a:spcAft>
                <a:spcPts val="0"/>
              </a:spcAft>
              <a:buClr>
                <a:schemeClr val="lt1"/>
              </a:buClr>
              <a:buSzPts val="1400"/>
              <a:buNone/>
              <a:defRPr sz="1400">
                <a:solidFill>
                  <a:schemeClr val="lt1"/>
                </a:solidFill>
              </a:defRPr>
            </a:lvl8pPr>
            <a:lvl9pPr lvl="8" algn="l">
              <a:lnSpc>
                <a:spcPct val="100000"/>
              </a:lnSpc>
              <a:spcBef>
                <a:spcPts val="0"/>
              </a:spcBef>
              <a:spcAft>
                <a:spcPts val="0"/>
              </a:spcAft>
              <a:buClr>
                <a:schemeClr val="lt1"/>
              </a:buClr>
              <a:buSzPts val="1400"/>
              <a:buNone/>
              <a:defRPr sz="1400">
                <a:solidFill>
                  <a:schemeClr val="lt1"/>
                </a:solidFill>
              </a:defRPr>
            </a:lvl9pPr>
          </a:lstStyle>
          <a:p/>
        </p:txBody>
      </p:sp>
      <p:pic>
        <p:nvPicPr>
          <p:cNvPr id="62" name="Google Shape;62;p9"/>
          <p:cNvPicPr preferRelativeResize="0"/>
          <p:nvPr/>
        </p:nvPicPr>
        <p:blipFill rotWithShape="1">
          <a:blip r:embed="rId2">
            <a:alphaModFix/>
          </a:blip>
          <a:srcRect b="0" l="0" r="0" t="0"/>
          <a:stretch/>
        </p:blipFill>
        <p:spPr>
          <a:xfrm>
            <a:off x="280188" y="5890745"/>
            <a:ext cx="1751811" cy="14461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l White" showMasterSp="0">
  <p:cSld name="Title Slide All White">
    <p:bg>
      <p:bgPr>
        <a:solidFill>
          <a:schemeClr val="lt1"/>
        </a:solidFill>
      </p:bgPr>
    </p:bg>
    <p:spTree>
      <p:nvGrpSpPr>
        <p:cNvPr id="63" name="Shape 63"/>
        <p:cNvGrpSpPr/>
        <p:nvPr/>
      </p:nvGrpSpPr>
      <p:grpSpPr>
        <a:xfrm>
          <a:off x="0" y="0"/>
          <a:ext cx="0" cy="0"/>
          <a:chOff x="0" y="0"/>
          <a:chExt cx="0" cy="0"/>
        </a:xfrm>
      </p:grpSpPr>
      <p:sp>
        <p:nvSpPr>
          <p:cNvPr id="64" name="Google Shape;64;p10"/>
          <p:cNvSpPr txBox="1"/>
          <p:nvPr>
            <p:ph type="ctrTitle"/>
          </p:nvPr>
        </p:nvSpPr>
        <p:spPr>
          <a:xfrm>
            <a:off x="534591" y="503980"/>
            <a:ext cx="6307427" cy="277188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dk1"/>
              </a:buClr>
              <a:buSzPts val="4400"/>
              <a:buFont typeface="Georgia"/>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400"/>
              <a:buNone/>
              <a:defRPr b="0" sz="14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pic>
        <p:nvPicPr>
          <p:cNvPr id="66" name="Google Shape;66;p10"/>
          <p:cNvPicPr preferRelativeResize="0"/>
          <p:nvPr/>
        </p:nvPicPr>
        <p:blipFill rotWithShape="1">
          <a:blip r:embed="rId2">
            <a:alphaModFix/>
          </a:blip>
          <a:srcRect b="0" l="0" r="0" t="0"/>
          <a:stretch/>
        </p:blipFill>
        <p:spPr>
          <a:xfrm>
            <a:off x="305345" y="5886547"/>
            <a:ext cx="1760521" cy="14533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theme" Target="../theme/theme2.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591" y="503978"/>
            <a:ext cx="9622632" cy="151193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4591" y="2318300"/>
            <a:ext cx="9622632" cy="448540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1200"/>
              <a:buFont typeface="Arial"/>
              <a:buNone/>
              <a:defRPr b="1" i="0" sz="1200" u="none" cap="none" strike="noStrike">
                <a:solidFill>
                  <a:schemeClr val="accent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95275" lvl="2" marL="1371600"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3pPr>
            <a:lvl4pPr indent="-295275" lvl="3" marL="1828800"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4pPr>
            <a:lvl5pPr indent="-295275" lvl="4" marL="2286000" marR="0" rtl="0" algn="l">
              <a:lnSpc>
                <a:spcPct val="100000"/>
              </a:lnSpc>
              <a:spcBef>
                <a:spcPts val="600"/>
              </a:spcBef>
              <a:spcAft>
                <a:spcPts val="0"/>
              </a:spcAft>
              <a:buClr>
                <a:schemeClr val="dk1"/>
              </a:buClr>
              <a:buSzPts val="1050"/>
              <a:buFont typeface="Arial"/>
              <a:buChar char="•"/>
              <a:defRPr b="0" i="0" sz="1050" u="none" cap="none" strike="noStrike">
                <a:solidFill>
                  <a:schemeClr val="dk1"/>
                </a:solidFill>
                <a:latin typeface="Arial"/>
                <a:ea typeface="Arial"/>
                <a:cs typeface="Arial"/>
                <a:sym typeface="Arial"/>
              </a:defRPr>
            </a:lvl5pPr>
            <a:lvl6pPr indent="-317500" lvl="5" marL="2743200"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00000"/>
              </a:lnSpc>
              <a:spcBef>
                <a:spcPts val="600"/>
              </a:spcBef>
              <a:spcAft>
                <a:spcPts val="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660368" y="7156492"/>
            <a:ext cx="1496854" cy="151194"/>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700" u="none" cap="none" strike="noStrike">
                <a:solidFill>
                  <a:schemeClr val="dk1"/>
                </a:solidFill>
                <a:latin typeface="Arial"/>
                <a:ea typeface="Arial"/>
                <a:cs typeface="Arial"/>
                <a:sym typeface="Arial"/>
              </a:defRPr>
            </a:lvl1pPr>
            <a:lvl2pPr indent="0" lvl="1" marL="0" marR="0" rtl="0" algn="r">
              <a:spcBef>
                <a:spcPts val="0"/>
              </a:spcBef>
              <a:buNone/>
              <a:defRPr b="0" i="0" sz="700" u="none" cap="none" strike="noStrike">
                <a:solidFill>
                  <a:schemeClr val="dk1"/>
                </a:solidFill>
                <a:latin typeface="Arial"/>
                <a:ea typeface="Arial"/>
                <a:cs typeface="Arial"/>
                <a:sym typeface="Arial"/>
              </a:defRPr>
            </a:lvl2pPr>
            <a:lvl3pPr indent="0" lvl="2" marL="0" marR="0" rtl="0" algn="r">
              <a:spcBef>
                <a:spcPts val="0"/>
              </a:spcBef>
              <a:buNone/>
              <a:defRPr b="0" i="0" sz="700" u="none" cap="none" strike="noStrike">
                <a:solidFill>
                  <a:schemeClr val="dk1"/>
                </a:solidFill>
                <a:latin typeface="Arial"/>
                <a:ea typeface="Arial"/>
                <a:cs typeface="Arial"/>
                <a:sym typeface="Arial"/>
              </a:defRPr>
            </a:lvl3pPr>
            <a:lvl4pPr indent="0" lvl="3" marL="0" marR="0" rtl="0" algn="r">
              <a:spcBef>
                <a:spcPts val="0"/>
              </a:spcBef>
              <a:buNone/>
              <a:defRPr b="0" i="0" sz="700" u="none" cap="none" strike="noStrike">
                <a:solidFill>
                  <a:schemeClr val="dk1"/>
                </a:solidFill>
                <a:latin typeface="Arial"/>
                <a:ea typeface="Arial"/>
                <a:cs typeface="Arial"/>
                <a:sym typeface="Arial"/>
              </a:defRPr>
            </a:lvl4pPr>
            <a:lvl5pPr indent="0" lvl="4" marL="0" marR="0" rtl="0" algn="r">
              <a:spcBef>
                <a:spcPts val="0"/>
              </a:spcBef>
              <a:buNone/>
              <a:defRPr b="0" i="0" sz="700" u="none" cap="none" strike="noStrike">
                <a:solidFill>
                  <a:schemeClr val="dk1"/>
                </a:solidFill>
                <a:latin typeface="Arial"/>
                <a:ea typeface="Arial"/>
                <a:cs typeface="Arial"/>
                <a:sym typeface="Arial"/>
              </a:defRPr>
            </a:lvl5pPr>
            <a:lvl6pPr indent="0" lvl="5" marL="0" marR="0" rtl="0" algn="r">
              <a:spcBef>
                <a:spcPts val="0"/>
              </a:spcBef>
              <a:buNone/>
              <a:defRPr b="0" i="0" sz="700" u="none" cap="none" strike="noStrike">
                <a:solidFill>
                  <a:schemeClr val="dk1"/>
                </a:solidFill>
                <a:latin typeface="Arial"/>
                <a:ea typeface="Arial"/>
                <a:cs typeface="Arial"/>
                <a:sym typeface="Arial"/>
              </a:defRPr>
            </a:lvl6pPr>
            <a:lvl7pPr indent="0" lvl="6" marL="0" marR="0" rtl="0" algn="r">
              <a:spcBef>
                <a:spcPts val="0"/>
              </a:spcBef>
              <a:buNone/>
              <a:defRPr b="0" i="0" sz="700" u="none" cap="none" strike="noStrike">
                <a:solidFill>
                  <a:schemeClr val="dk1"/>
                </a:solidFill>
                <a:latin typeface="Arial"/>
                <a:ea typeface="Arial"/>
                <a:cs typeface="Arial"/>
                <a:sym typeface="Arial"/>
              </a:defRPr>
            </a:lvl7pPr>
            <a:lvl8pPr indent="0" lvl="7" marL="0" marR="0" rtl="0" algn="r">
              <a:spcBef>
                <a:spcPts val="0"/>
              </a:spcBef>
              <a:buNone/>
              <a:defRPr b="0" i="0" sz="700" u="none" cap="none" strike="noStrike">
                <a:solidFill>
                  <a:schemeClr val="dk1"/>
                </a:solidFill>
                <a:latin typeface="Arial"/>
                <a:ea typeface="Arial"/>
                <a:cs typeface="Arial"/>
                <a:sym typeface="Arial"/>
              </a:defRPr>
            </a:lvl8pPr>
            <a:lvl9pPr indent="0" lvl="8" marL="0" marR="0" rtl="0" algn="r">
              <a:spcBef>
                <a:spcPts val="0"/>
              </a:spcBef>
              <a:buNone/>
              <a:defRPr b="0"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1"/>
          <p:cNvSpPr txBox="1"/>
          <p:nvPr/>
        </p:nvSpPr>
        <p:spPr>
          <a:xfrm>
            <a:off x="532363" y="7156492"/>
            <a:ext cx="4655764" cy="151194"/>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0" i="0" lang="en-GB" sz="700" u="none" cap="none" strike="noStrike">
                <a:solidFill>
                  <a:schemeClr val="dk1"/>
                </a:solidFill>
                <a:latin typeface="Arial"/>
                <a:ea typeface="Arial"/>
                <a:cs typeface="Arial"/>
                <a:sym typeface="Arial"/>
              </a:rPr>
              <a:t>PwC</a:t>
            </a:r>
            <a:endParaRPr/>
          </a:p>
        </p:txBody>
      </p:sp>
      <p:sp>
        <p:nvSpPr>
          <p:cNvPr id="14" name="Google Shape;14;p1"/>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lvl1pPr lvl="0" marR="0" rtl="0" algn="r">
              <a:spcBef>
                <a:spcPts val="0"/>
              </a:spcBef>
              <a:spcAft>
                <a:spcPts val="0"/>
              </a:spcAft>
              <a:buSzPts val="1400"/>
              <a:buNone/>
              <a:defRPr b="0" i="0" sz="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5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5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5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5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5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5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5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53"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0" i="0" sz="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5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5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5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5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5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5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5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53"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68">
          <p15:clr>
            <a:srgbClr val="F26B43"/>
          </p15:clr>
        </p15:guide>
        <p15:guide id="2" pos="337">
          <p15:clr>
            <a:srgbClr val="F26B43"/>
          </p15:clr>
        </p15:guide>
        <p15:guide id="3" pos="6398">
          <p15:clr>
            <a:srgbClr val="F26B43"/>
          </p15:clr>
        </p15:guide>
        <p15:guide id="4" pos="3416">
          <p15:clr>
            <a:srgbClr val="F26B43"/>
          </p15:clr>
        </p15:guide>
        <p15:guide id="5" pos="3312">
          <p15:clr>
            <a:srgbClr val="F26B43"/>
          </p15:clr>
        </p15:guide>
        <p15:guide id="6" orient="horz" pos="4286">
          <p15:clr>
            <a:srgbClr val="F26B43"/>
          </p15:clr>
        </p15:guide>
        <p15:guide id="7" pos="1872">
          <p15:clr>
            <a:srgbClr val="F26B43"/>
          </p15:clr>
        </p15:guide>
        <p15:guide id="8" pos="1768">
          <p15:clr>
            <a:srgbClr val="F26B43"/>
          </p15:clr>
        </p15:guide>
        <p15:guide id="9" pos="4344">
          <p15:clr>
            <a:srgbClr val="F26B43"/>
          </p15:clr>
        </p15:guide>
        <p15:guide id="10" pos="4448">
          <p15:clr>
            <a:srgbClr val="F26B43"/>
          </p15:clr>
        </p15:guide>
        <p15:guide id="11" orient="horz" pos="2381">
          <p15:clr>
            <a:srgbClr val="F26B43"/>
          </p15:clr>
        </p15:guide>
        <p15:guide id="12" orient="horz" pos="1461">
          <p15:clr>
            <a:srgbClr val="F26B43"/>
          </p15:clr>
        </p15:guide>
        <p15:guide id="13" orient="horz" pos="951">
          <p15:clr>
            <a:srgbClr val="F26B43"/>
          </p15:clr>
        </p15:guide>
        <p15:guide id="14" orient="horz" pos="317">
          <p15:clr>
            <a:srgbClr val="F26B43"/>
          </p15:clr>
        </p15:guide>
        <p15:guide id="15" pos="4960">
          <p15:clr>
            <a:srgbClr val="F26B43"/>
          </p15:clr>
        </p15:guide>
        <p15:guide id="16" pos="4856">
          <p15:clr>
            <a:srgbClr val="F26B43"/>
          </p15:clr>
        </p15:guide>
        <p15:guide id="17" pos="2392">
          <p15:clr>
            <a:srgbClr val="F26B43"/>
          </p15:clr>
        </p15:guide>
        <p15:guide id="18" pos="22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7"/>
          <p:cNvSpPr txBox="1"/>
          <p:nvPr>
            <p:ph type="ctrTitle"/>
          </p:nvPr>
        </p:nvSpPr>
        <p:spPr>
          <a:xfrm>
            <a:off x="236600" y="752450"/>
            <a:ext cx="5140200" cy="283410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3600"/>
              <a:buFont typeface="Georgia"/>
              <a:buNone/>
            </a:pPr>
            <a:r>
              <a:rPr lang="en-GB" sz="3600">
                <a:solidFill>
                  <a:srgbClr val="FFFFFF"/>
                </a:solidFill>
              </a:rPr>
              <a:t>What Rules of Origin means for Northern Ireland Business</a:t>
            </a:r>
            <a:endParaRPr sz="3600">
              <a:solidFill>
                <a:srgbClr val="FFFFFF"/>
              </a:solidFill>
            </a:endParaRPr>
          </a:p>
        </p:txBody>
      </p:sp>
      <p:sp>
        <p:nvSpPr>
          <p:cNvPr id="461" name="Google Shape;461;p67"/>
          <p:cNvSpPr txBox="1"/>
          <p:nvPr>
            <p:ph idx="1" type="subTitle"/>
          </p:nvPr>
        </p:nvSpPr>
        <p:spPr>
          <a:xfrm>
            <a:off x="534591" y="4132622"/>
            <a:ext cx="4654002" cy="65517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400"/>
              <a:buNone/>
            </a:pPr>
            <a:r>
              <a:rPr lang="en-GB"/>
              <a:t>Invest NI</a:t>
            </a:r>
            <a:endParaRPr/>
          </a:p>
          <a:p>
            <a:pPr indent="0" lvl="0" marL="0" rtl="0" algn="l">
              <a:lnSpc>
                <a:spcPct val="100000"/>
              </a:lnSpc>
              <a:spcBef>
                <a:spcPts val="0"/>
              </a:spcBef>
              <a:spcAft>
                <a:spcPts val="0"/>
              </a:spcAft>
              <a:buClr>
                <a:schemeClr val="lt1"/>
              </a:buClr>
              <a:buSzPts val="1400"/>
              <a:buNone/>
            </a:pPr>
            <a:r>
              <a:rPr lang="en-GB"/>
              <a:t>2 March  2021</a:t>
            </a:r>
            <a:endParaRPr/>
          </a:p>
        </p:txBody>
      </p:sp>
      <p:pic>
        <p:nvPicPr>
          <p:cNvPr descr="A picture containing floor, indoor, person, window&#10;&#10;Description automatically generated" id="462" name="Google Shape;462;p67"/>
          <p:cNvPicPr preferRelativeResize="0"/>
          <p:nvPr/>
        </p:nvPicPr>
        <p:blipFill rotWithShape="1">
          <a:blip r:embed="rId3">
            <a:alphaModFix/>
          </a:blip>
          <a:srcRect b="0" l="43561" r="3401" t="0"/>
          <a:stretch/>
        </p:blipFill>
        <p:spPr>
          <a:xfrm>
            <a:off x="5345906" y="0"/>
            <a:ext cx="5345907" cy="7559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6"/>
          <p:cNvSpPr/>
          <p:nvPr/>
        </p:nvSpPr>
        <p:spPr>
          <a:xfrm>
            <a:off x="2757075" y="-12"/>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72" name="Google Shape;572;p76"/>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73" name="Google Shape;573;p76"/>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Origin and Northern Ireland</a:t>
            </a:r>
            <a:endParaRPr>
              <a:solidFill>
                <a:schemeClr val="lt1"/>
              </a:solidFill>
            </a:endParaRPr>
          </a:p>
        </p:txBody>
      </p:sp>
      <p:sp>
        <p:nvSpPr>
          <p:cNvPr id="574" name="Google Shape;574;p76"/>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75" name="Google Shape;575;p76"/>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76" name="Google Shape;576;p76"/>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None/>
            </a:pPr>
            <a:r>
              <a:rPr lang="en-GB" sz="1800">
                <a:solidFill>
                  <a:srgbClr val="FFFFFF"/>
                </a:solidFill>
              </a:rPr>
              <a:t>Because Northern Ireland has a unique status, the rules of origin and how goods are treated upon entry into NI is different to how these rules would apply in GB.</a:t>
            </a:r>
            <a:endParaRPr sz="1800">
              <a:solidFill>
                <a:srgbClr val="FFFFFF"/>
              </a:solidFill>
            </a:endParaRPr>
          </a:p>
          <a:p>
            <a:pPr indent="0" lvl="0" marL="0" marR="0" rtl="0" algn="l">
              <a:lnSpc>
                <a:spcPct val="100000"/>
              </a:lnSpc>
              <a:spcBef>
                <a:spcPts val="900"/>
              </a:spcBef>
              <a:spcAft>
                <a:spcPts val="0"/>
              </a:spcAft>
              <a:buNone/>
            </a:pPr>
            <a:r>
              <a:t/>
            </a:r>
            <a:endParaRPr sz="1800">
              <a:solidFill>
                <a:srgbClr val="FFFFFF"/>
              </a:solidFill>
            </a:endParaRPr>
          </a:p>
          <a:p>
            <a:pPr indent="0" lvl="0" marL="0" marR="0" rtl="0" algn="l">
              <a:lnSpc>
                <a:spcPct val="100000"/>
              </a:lnSpc>
              <a:spcBef>
                <a:spcPts val="900"/>
              </a:spcBef>
              <a:spcAft>
                <a:spcPts val="0"/>
              </a:spcAft>
              <a:buNone/>
            </a:pPr>
            <a:r>
              <a:rPr b="1" lang="en-GB" sz="1800">
                <a:solidFill>
                  <a:srgbClr val="FFFFFF"/>
                </a:solidFill>
              </a:rPr>
              <a:t>Trade GB &gt; NI</a:t>
            </a:r>
            <a:endParaRPr b="1" sz="1800">
              <a:solidFill>
                <a:srgbClr val="FFFFFF"/>
              </a:solidFill>
            </a:endParaRPr>
          </a:p>
          <a:p>
            <a:pPr indent="-342900" lvl="0" marL="457200" marR="0" rtl="0" algn="l">
              <a:lnSpc>
                <a:spcPct val="100000"/>
              </a:lnSpc>
              <a:spcBef>
                <a:spcPts val="900"/>
              </a:spcBef>
              <a:spcAft>
                <a:spcPts val="0"/>
              </a:spcAft>
              <a:buClr>
                <a:srgbClr val="FFFFFF"/>
              </a:buClr>
              <a:buSzPts val="1800"/>
              <a:buChar char="●"/>
            </a:pPr>
            <a:r>
              <a:rPr lang="en-GB" sz="1800">
                <a:solidFill>
                  <a:srgbClr val="FFFFFF"/>
                </a:solidFill>
              </a:rPr>
              <a:t>Subject to import declaration (subject to certain exceptions)</a:t>
            </a:r>
            <a:endParaRPr sz="1800">
              <a:solidFill>
                <a:srgbClr val="FFFFFF"/>
              </a:solidFill>
            </a:endParaRPr>
          </a:p>
          <a:p>
            <a:pPr indent="-342900" lvl="0" marL="457200" marR="0" rtl="0" algn="l">
              <a:lnSpc>
                <a:spcPct val="100000"/>
              </a:lnSpc>
              <a:spcBef>
                <a:spcPts val="0"/>
              </a:spcBef>
              <a:spcAft>
                <a:spcPts val="0"/>
              </a:spcAft>
              <a:buClr>
                <a:srgbClr val="FFFFFF"/>
              </a:buClr>
              <a:buSzPts val="1800"/>
              <a:buChar char="●"/>
            </a:pPr>
            <a:r>
              <a:rPr lang="en-GB" sz="1800">
                <a:solidFill>
                  <a:srgbClr val="FFFFFF"/>
                </a:solidFill>
              </a:rPr>
              <a:t>Determination of “at risk” status upon entry into NI</a:t>
            </a:r>
            <a:endParaRPr sz="1800">
              <a:solidFill>
                <a:srgbClr val="FFFFFF"/>
              </a:solidFill>
            </a:endParaRPr>
          </a:p>
          <a:p>
            <a:pPr indent="-342900" lvl="1" marL="914400" marR="0" rtl="0" algn="l">
              <a:lnSpc>
                <a:spcPct val="100000"/>
              </a:lnSpc>
              <a:spcBef>
                <a:spcPts val="0"/>
              </a:spcBef>
              <a:spcAft>
                <a:spcPts val="0"/>
              </a:spcAft>
              <a:buClr>
                <a:srgbClr val="FFFFFF"/>
              </a:buClr>
              <a:buSzPts val="1800"/>
              <a:buChar char="○"/>
            </a:pPr>
            <a:r>
              <a:rPr lang="en-GB" sz="1800">
                <a:solidFill>
                  <a:srgbClr val="FFFFFF"/>
                </a:solidFill>
              </a:rPr>
              <a:t>Goods “not at risk”</a:t>
            </a:r>
            <a:endParaRPr sz="1800">
              <a:solidFill>
                <a:srgbClr val="FFFFFF"/>
              </a:solidFill>
            </a:endParaRPr>
          </a:p>
          <a:p>
            <a:pPr indent="-342900" lvl="2" marL="1371600" marR="0" rtl="0" algn="l">
              <a:lnSpc>
                <a:spcPct val="100000"/>
              </a:lnSpc>
              <a:spcBef>
                <a:spcPts val="0"/>
              </a:spcBef>
              <a:spcAft>
                <a:spcPts val="0"/>
              </a:spcAft>
              <a:buClr>
                <a:srgbClr val="FFFFFF"/>
              </a:buClr>
              <a:buSzPts val="1800"/>
              <a:buChar char="■"/>
            </a:pPr>
            <a:r>
              <a:rPr lang="en-GB" sz="1800">
                <a:solidFill>
                  <a:srgbClr val="FFFFFF"/>
                </a:solidFill>
              </a:rPr>
              <a:t>Origin does not matter. Goods enter NI tariff free.</a:t>
            </a:r>
            <a:endParaRPr sz="1800">
              <a:solidFill>
                <a:srgbClr val="FFFFFF"/>
              </a:solidFill>
            </a:endParaRPr>
          </a:p>
          <a:p>
            <a:pPr indent="-342900" lvl="1" marL="914400" marR="0" rtl="0" algn="l">
              <a:lnSpc>
                <a:spcPct val="100000"/>
              </a:lnSpc>
              <a:spcBef>
                <a:spcPts val="0"/>
              </a:spcBef>
              <a:spcAft>
                <a:spcPts val="0"/>
              </a:spcAft>
              <a:buClr>
                <a:srgbClr val="FFFFFF"/>
              </a:buClr>
              <a:buSzPts val="1800"/>
              <a:buChar char="○"/>
            </a:pPr>
            <a:r>
              <a:rPr lang="en-GB" sz="1800">
                <a:solidFill>
                  <a:srgbClr val="FFFFFF"/>
                </a:solidFill>
              </a:rPr>
              <a:t>Goods “at risk”</a:t>
            </a:r>
            <a:endParaRPr sz="1800">
              <a:solidFill>
                <a:srgbClr val="FFFFFF"/>
              </a:solidFill>
            </a:endParaRPr>
          </a:p>
          <a:p>
            <a:pPr indent="-342900" lvl="2" marL="1371600" marR="0" rtl="0" algn="l">
              <a:lnSpc>
                <a:spcPct val="100000"/>
              </a:lnSpc>
              <a:spcBef>
                <a:spcPts val="0"/>
              </a:spcBef>
              <a:spcAft>
                <a:spcPts val="0"/>
              </a:spcAft>
              <a:buClr>
                <a:srgbClr val="FFFFFF"/>
              </a:buClr>
              <a:buSzPts val="1800"/>
              <a:buChar char="■"/>
            </a:pPr>
            <a:r>
              <a:rPr lang="en-GB" sz="1800">
                <a:solidFill>
                  <a:srgbClr val="FFFFFF"/>
                </a:solidFill>
              </a:rPr>
              <a:t>Goods with UK </a:t>
            </a:r>
            <a:r>
              <a:rPr lang="en-GB" sz="1800">
                <a:solidFill>
                  <a:srgbClr val="FFFFFF"/>
                </a:solidFill>
              </a:rPr>
              <a:t>preferential</a:t>
            </a:r>
            <a:r>
              <a:rPr lang="en-GB" sz="1800">
                <a:solidFill>
                  <a:srgbClr val="FFFFFF"/>
                </a:solidFill>
              </a:rPr>
              <a:t> origin will be relieved of duty under the terms of the UK/EU TCA</a:t>
            </a:r>
            <a:endParaRPr sz="1800">
              <a:solidFill>
                <a:srgbClr val="FFFFFF"/>
              </a:solidFill>
            </a:endParaRPr>
          </a:p>
          <a:p>
            <a:pPr indent="-342900" lvl="2" marL="1371600" rtl="0" algn="l">
              <a:spcBef>
                <a:spcPts val="0"/>
              </a:spcBef>
              <a:spcAft>
                <a:spcPts val="0"/>
              </a:spcAft>
              <a:buClr>
                <a:schemeClr val="lt1"/>
              </a:buClr>
              <a:buSzPts val="1800"/>
              <a:buChar char="■"/>
            </a:pPr>
            <a:r>
              <a:rPr lang="en-GB" sz="1800">
                <a:solidFill>
                  <a:schemeClr val="lt1"/>
                </a:solidFill>
              </a:rPr>
              <a:t>Goods with EU preferential origin will be subject to customs duty determined by the rate shown in the EU tariff*</a:t>
            </a:r>
            <a:endParaRPr sz="1800">
              <a:solidFill>
                <a:schemeClr val="lt1"/>
              </a:solidFill>
            </a:endParaRPr>
          </a:p>
          <a:p>
            <a:pPr indent="-342900" lvl="2" marL="1371600" rtl="0" algn="l">
              <a:spcBef>
                <a:spcPts val="0"/>
              </a:spcBef>
              <a:spcAft>
                <a:spcPts val="0"/>
              </a:spcAft>
              <a:buClr>
                <a:schemeClr val="lt1"/>
              </a:buClr>
              <a:buSzPts val="1800"/>
              <a:buChar char="■"/>
            </a:pPr>
            <a:r>
              <a:rPr lang="en-GB" sz="1800">
                <a:solidFill>
                  <a:schemeClr val="lt1"/>
                </a:solidFill>
              </a:rPr>
              <a:t>Goods with ROW preferential origin subject to customs duty determined by the rate shown in the EU tariff*</a:t>
            </a:r>
            <a:endParaRPr sz="1800">
              <a:solidFill>
                <a:schemeClr val="lt1"/>
              </a:solidFill>
            </a:endParaRPr>
          </a:p>
          <a:p>
            <a:pPr indent="0" lvl="0" marL="0" marR="0" rtl="0" algn="l">
              <a:lnSpc>
                <a:spcPct val="100000"/>
              </a:lnSpc>
              <a:spcBef>
                <a:spcPts val="900"/>
              </a:spcBef>
              <a:spcAft>
                <a:spcPts val="900"/>
              </a:spcAft>
              <a:buNone/>
            </a:pPr>
            <a:r>
              <a:t/>
            </a:r>
            <a:endParaRPr sz="1800">
              <a:solidFill>
                <a:srgbClr val="FFFFFF"/>
              </a:solidFill>
            </a:endParaRPr>
          </a:p>
        </p:txBody>
      </p:sp>
      <p:sp>
        <p:nvSpPr>
          <p:cNvPr id="577" name="Google Shape;577;p76"/>
          <p:cNvSpPr txBox="1"/>
          <p:nvPr/>
        </p:nvSpPr>
        <p:spPr>
          <a:xfrm>
            <a:off x="3353275" y="6682850"/>
            <a:ext cx="6635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a:solidFill>
                  <a:srgbClr val="FFFFFF"/>
                </a:solidFill>
              </a:rPr>
              <a:t>*if goods are “at risk” and EU tariffs are paid on entry into NI, a drawback scheme will be announced to obtain refunds for goods that remain in NI - subject to further guidance</a:t>
            </a:r>
            <a:endParaRPr i="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7"/>
          <p:cNvSpPr/>
          <p:nvPr/>
        </p:nvSpPr>
        <p:spPr>
          <a:xfrm>
            <a:off x="2757075" y="-12"/>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84" name="Google Shape;584;p77"/>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85" name="Google Shape;585;p77"/>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Origin and Northern Ireland</a:t>
            </a:r>
            <a:endParaRPr>
              <a:solidFill>
                <a:schemeClr val="lt1"/>
              </a:solidFill>
            </a:endParaRPr>
          </a:p>
        </p:txBody>
      </p:sp>
      <p:sp>
        <p:nvSpPr>
          <p:cNvPr id="586" name="Google Shape;586;p77"/>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87" name="Google Shape;587;p77"/>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88" name="Google Shape;588;p77"/>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None/>
            </a:pPr>
            <a:r>
              <a:rPr b="1" lang="en-GB" sz="1800">
                <a:solidFill>
                  <a:srgbClr val="FFFFFF"/>
                </a:solidFill>
              </a:rPr>
              <a:t>Trade NI &gt; GB</a:t>
            </a:r>
            <a:endParaRPr b="1" sz="1800">
              <a:solidFill>
                <a:srgbClr val="FFFFFF"/>
              </a:solidFill>
            </a:endParaRPr>
          </a:p>
          <a:p>
            <a:pPr indent="0" lvl="0" marL="0" marR="0" rtl="0" algn="l">
              <a:lnSpc>
                <a:spcPct val="100000"/>
              </a:lnSpc>
              <a:spcBef>
                <a:spcPts val="900"/>
              </a:spcBef>
              <a:spcAft>
                <a:spcPts val="0"/>
              </a:spcAft>
              <a:buNone/>
            </a:pPr>
            <a:r>
              <a:rPr lang="en-GB" sz="1800">
                <a:solidFill>
                  <a:srgbClr val="FFFFFF"/>
                </a:solidFill>
              </a:rPr>
              <a:t>Goods with qualifying NI status </a:t>
            </a:r>
            <a:endParaRPr sz="1800">
              <a:solidFill>
                <a:srgbClr val="FFFFFF"/>
              </a:solidFill>
            </a:endParaRPr>
          </a:p>
          <a:p>
            <a:pPr indent="-342900" lvl="0" marL="457200" rtl="0" algn="l">
              <a:spcBef>
                <a:spcPts val="900"/>
              </a:spcBef>
              <a:spcAft>
                <a:spcPts val="0"/>
              </a:spcAft>
              <a:buClr>
                <a:schemeClr val="lt1"/>
              </a:buClr>
              <a:buSzPts val="1800"/>
              <a:buChar char="●"/>
            </a:pPr>
            <a:r>
              <a:rPr lang="en-GB" sz="1800">
                <a:solidFill>
                  <a:schemeClr val="lt1"/>
                </a:solidFill>
              </a:rPr>
              <a:t>No export/import declaration</a:t>
            </a:r>
            <a:endParaRPr sz="1800">
              <a:solidFill>
                <a:srgbClr val="FFFFFF"/>
              </a:solidFill>
            </a:endParaRPr>
          </a:p>
          <a:p>
            <a:pPr indent="0" lvl="0" marL="0" rtl="0" algn="l">
              <a:spcBef>
                <a:spcPts val="900"/>
              </a:spcBef>
              <a:spcAft>
                <a:spcPts val="0"/>
              </a:spcAft>
              <a:buNone/>
            </a:pPr>
            <a:r>
              <a:rPr lang="en-GB" sz="1800">
                <a:solidFill>
                  <a:schemeClr val="lt1"/>
                </a:solidFill>
              </a:rPr>
              <a:t>Goods that do not have qualifying NI status </a:t>
            </a:r>
            <a:endParaRPr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Export declaration required in EU country of dispatch</a:t>
            </a:r>
            <a:endParaRPr sz="1800">
              <a:solidFill>
                <a:schemeClr val="lt1"/>
              </a:solidFill>
            </a:endParaRPr>
          </a:p>
          <a:p>
            <a:pPr indent="0" lvl="0" marL="0" marR="0" rtl="0" algn="l">
              <a:lnSpc>
                <a:spcPct val="100000"/>
              </a:lnSpc>
              <a:spcBef>
                <a:spcPts val="900"/>
              </a:spcBef>
              <a:spcAft>
                <a:spcPts val="0"/>
              </a:spcAft>
              <a:buNone/>
            </a:pPr>
            <a:r>
              <a:t/>
            </a:r>
            <a:endParaRPr sz="1800">
              <a:solidFill>
                <a:srgbClr val="FFFFFF"/>
              </a:solidFill>
            </a:endParaRPr>
          </a:p>
          <a:p>
            <a:pPr indent="0" lvl="0" marL="0" marR="0" rtl="0" algn="l">
              <a:lnSpc>
                <a:spcPct val="100000"/>
              </a:lnSpc>
              <a:spcBef>
                <a:spcPts val="900"/>
              </a:spcBef>
              <a:spcAft>
                <a:spcPts val="0"/>
              </a:spcAft>
              <a:buNone/>
            </a:pPr>
            <a:r>
              <a:rPr lang="en-GB" sz="1800">
                <a:solidFill>
                  <a:srgbClr val="FFFFFF"/>
                </a:solidFill>
              </a:rPr>
              <a:t>Qualifying NI status refers to goods in free circulation in NI that have not been routed through and unloaded in NI to gain barrier free access to GB </a:t>
            </a:r>
            <a:endParaRPr sz="1800">
              <a:solidFill>
                <a:srgbClr val="FFFFFF"/>
              </a:solidFill>
            </a:endParaRPr>
          </a:p>
          <a:p>
            <a:pPr indent="0" lvl="0" marL="0" marR="0" rtl="0" algn="l">
              <a:lnSpc>
                <a:spcPct val="100000"/>
              </a:lnSpc>
              <a:spcBef>
                <a:spcPts val="900"/>
              </a:spcBef>
              <a:spcAft>
                <a:spcPts val="0"/>
              </a:spcAft>
              <a:buNone/>
            </a:pPr>
            <a:r>
              <a:rPr lang="en-GB" sz="1800">
                <a:solidFill>
                  <a:srgbClr val="FFFFFF"/>
                </a:solidFill>
              </a:rPr>
              <a:t>Example:</a:t>
            </a:r>
            <a:endParaRPr sz="1800">
              <a:solidFill>
                <a:srgbClr val="FFFFFF"/>
              </a:solidFill>
            </a:endParaRPr>
          </a:p>
          <a:p>
            <a:pPr indent="0" lvl="0" marL="0" marR="0" rtl="0" algn="l">
              <a:lnSpc>
                <a:spcPct val="100000"/>
              </a:lnSpc>
              <a:spcBef>
                <a:spcPts val="900"/>
              </a:spcBef>
              <a:spcAft>
                <a:spcPts val="0"/>
              </a:spcAft>
              <a:buNone/>
            </a:pPr>
            <a:r>
              <a:rPr lang="en-GB" sz="1800">
                <a:solidFill>
                  <a:srgbClr val="FFFFFF"/>
                </a:solidFill>
              </a:rPr>
              <a:t>Pre-Brexit: Goods flow FR - GB</a:t>
            </a:r>
            <a:endParaRPr sz="1800">
              <a:solidFill>
                <a:srgbClr val="FFFFFF"/>
              </a:solidFill>
            </a:endParaRPr>
          </a:p>
          <a:p>
            <a:pPr indent="0" lvl="0" marL="0" marR="0" rtl="0" algn="l">
              <a:lnSpc>
                <a:spcPct val="100000"/>
              </a:lnSpc>
              <a:spcBef>
                <a:spcPts val="900"/>
              </a:spcBef>
              <a:spcAft>
                <a:spcPts val="0"/>
              </a:spcAft>
              <a:buNone/>
            </a:pPr>
            <a:r>
              <a:rPr lang="en-GB" sz="1800">
                <a:solidFill>
                  <a:srgbClr val="FFFFFF"/>
                </a:solidFill>
              </a:rPr>
              <a:t>Post Brexit: Goods flow FR - ROI - NI - GB</a:t>
            </a:r>
            <a:endParaRPr sz="1800">
              <a:solidFill>
                <a:srgbClr val="FFFFFF"/>
              </a:solidFill>
            </a:endParaRPr>
          </a:p>
          <a:p>
            <a:pPr indent="0" lvl="0" marL="0" marR="0" rtl="0" algn="l">
              <a:lnSpc>
                <a:spcPct val="100000"/>
              </a:lnSpc>
              <a:spcBef>
                <a:spcPts val="900"/>
              </a:spcBef>
              <a:spcAft>
                <a:spcPts val="0"/>
              </a:spcAft>
              <a:buNone/>
            </a:pPr>
            <a:r>
              <a:t/>
            </a:r>
            <a:endParaRPr sz="1800">
              <a:solidFill>
                <a:srgbClr val="FFFFFF"/>
              </a:solidFill>
            </a:endParaRPr>
          </a:p>
          <a:p>
            <a:pPr indent="0" lvl="0" marL="0" marR="0" rtl="0" algn="l">
              <a:lnSpc>
                <a:spcPct val="100000"/>
              </a:lnSpc>
              <a:spcBef>
                <a:spcPts val="900"/>
              </a:spcBef>
              <a:spcAft>
                <a:spcPts val="900"/>
              </a:spcAft>
              <a:buNone/>
            </a:pPr>
            <a:r>
              <a:rPr lang="en-GB" sz="1800">
                <a:solidFill>
                  <a:srgbClr val="FFFFFF"/>
                </a:solidFill>
              </a:rPr>
              <a:t>If the goods have been purposefully re-routed through NI to avoid an export declaration in FR and an import declaration in GB, then although the goods might have acquired NI status on entry into FC in NI, circumvention legislation means they cannot </a:t>
            </a:r>
            <a:r>
              <a:rPr b="1" lang="en-GB" sz="1800" u="sng">
                <a:solidFill>
                  <a:srgbClr val="FFFFFF"/>
                </a:solidFill>
              </a:rPr>
              <a:t>retain</a:t>
            </a:r>
            <a:r>
              <a:rPr lang="en-GB" sz="1800">
                <a:solidFill>
                  <a:srgbClr val="FFFFFF"/>
                </a:solidFill>
              </a:rPr>
              <a:t> NI status for the purposes of the onward movement to GB. Customs formalities will be required in FR &amp; GB. Tariff free in GB if goods are of EU preferential origin. </a:t>
            </a:r>
            <a:endParaRPr sz="1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78"/>
          <p:cNvSpPr/>
          <p:nvPr/>
        </p:nvSpPr>
        <p:spPr>
          <a:xfrm>
            <a:off x="2787400" y="-25"/>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95" name="Google Shape;595;p78"/>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96" name="Google Shape;596;p78"/>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Origin and Northern Ireland</a:t>
            </a:r>
            <a:endParaRPr>
              <a:solidFill>
                <a:schemeClr val="lt1"/>
              </a:solidFill>
            </a:endParaRPr>
          </a:p>
        </p:txBody>
      </p:sp>
      <p:sp>
        <p:nvSpPr>
          <p:cNvPr id="597" name="Google Shape;597;p78"/>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98" name="Google Shape;598;p78"/>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99" name="Google Shape;599;p78"/>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None/>
            </a:pPr>
            <a:r>
              <a:rPr b="1" lang="en-GB" sz="1800">
                <a:solidFill>
                  <a:srgbClr val="FFFFFF"/>
                </a:solidFill>
              </a:rPr>
              <a:t>Trade EU &gt; NI / NI &gt; EU</a:t>
            </a:r>
            <a:endParaRPr b="1" sz="1800">
              <a:solidFill>
                <a:srgbClr val="FFFFFF"/>
              </a:solidFill>
            </a:endParaRPr>
          </a:p>
          <a:p>
            <a:pPr indent="-342900" lvl="0" marL="457200" marR="0" rtl="0" algn="l">
              <a:lnSpc>
                <a:spcPct val="100000"/>
              </a:lnSpc>
              <a:spcBef>
                <a:spcPts val="900"/>
              </a:spcBef>
              <a:spcAft>
                <a:spcPts val="0"/>
              </a:spcAft>
              <a:buClr>
                <a:srgbClr val="FFFFFF"/>
              </a:buClr>
              <a:buSzPts val="1800"/>
              <a:buChar char="●"/>
            </a:pPr>
            <a:r>
              <a:rPr lang="en-GB" sz="1800">
                <a:solidFill>
                  <a:srgbClr val="FFFFFF"/>
                </a:solidFill>
              </a:rPr>
              <a:t>Not s</a:t>
            </a:r>
            <a:r>
              <a:rPr lang="en-GB" sz="1800">
                <a:solidFill>
                  <a:srgbClr val="FFFFFF"/>
                </a:solidFill>
              </a:rPr>
              <a:t>ubject to import declaration </a:t>
            </a:r>
            <a:endParaRPr sz="1800">
              <a:solidFill>
                <a:srgbClr val="FFFFFF"/>
              </a:solidFill>
            </a:endParaRPr>
          </a:p>
          <a:p>
            <a:pPr indent="-342900" lvl="0" marL="457200" marR="0" rtl="0" algn="l">
              <a:lnSpc>
                <a:spcPct val="100000"/>
              </a:lnSpc>
              <a:spcBef>
                <a:spcPts val="0"/>
              </a:spcBef>
              <a:spcAft>
                <a:spcPts val="0"/>
              </a:spcAft>
              <a:buClr>
                <a:srgbClr val="FFFFFF"/>
              </a:buClr>
              <a:buSzPts val="1800"/>
              <a:buChar char="●"/>
            </a:pPr>
            <a:r>
              <a:rPr lang="en-GB" sz="1800">
                <a:solidFill>
                  <a:srgbClr val="FFFFFF"/>
                </a:solidFill>
              </a:rPr>
              <a:t>Origin does not apply</a:t>
            </a:r>
            <a:endParaRPr sz="1800">
              <a:solidFill>
                <a:srgbClr val="FFFFFF"/>
              </a:solidFill>
            </a:endParaRPr>
          </a:p>
          <a:p>
            <a:pPr indent="0" lvl="0" marL="0" rtl="0" algn="l">
              <a:spcBef>
                <a:spcPts val="900"/>
              </a:spcBef>
              <a:spcAft>
                <a:spcPts val="0"/>
              </a:spcAft>
              <a:buNone/>
            </a:pPr>
            <a:r>
              <a:rPr b="1" lang="en-GB" sz="1800">
                <a:solidFill>
                  <a:schemeClr val="lt1"/>
                </a:solidFill>
              </a:rPr>
              <a:t>Trade ROW &gt; NI</a:t>
            </a:r>
            <a:endParaRPr b="1"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Subject to import declaration</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Determination of “at risk” status upon entry into NI</a:t>
            </a:r>
            <a:endParaRPr sz="1800">
              <a:solidFill>
                <a:schemeClr val="lt1"/>
              </a:solidFill>
            </a:endParaRPr>
          </a:p>
          <a:p>
            <a:pPr indent="-342900" lvl="1" marL="914400" rtl="0" algn="l">
              <a:spcBef>
                <a:spcPts val="0"/>
              </a:spcBef>
              <a:spcAft>
                <a:spcPts val="0"/>
              </a:spcAft>
              <a:buClr>
                <a:schemeClr val="lt1"/>
              </a:buClr>
              <a:buSzPts val="1800"/>
              <a:buChar char="○"/>
            </a:pPr>
            <a:r>
              <a:rPr lang="en-GB" sz="1800">
                <a:solidFill>
                  <a:schemeClr val="lt1"/>
                </a:solidFill>
              </a:rPr>
              <a:t>Goods “not at risk”</a:t>
            </a:r>
            <a:endParaRPr sz="1800">
              <a:solidFill>
                <a:schemeClr val="lt1"/>
              </a:solidFill>
            </a:endParaRPr>
          </a:p>
          <a:p>
            <a:pPr indent="-342900" lvl="2" marL="1371600" rtl="0" algn="l">
              <a:spcBef>
                <a:spcPts val="0"/>
              </a:spcBef>
              <a:spcAft>
                <a:spcPts val="0"/>
              </a:spcAft>
              <a:buClr>
                <a:schemeClr val="lt1"/>
              </a:buClr>
              <a:buSzPts val="1800"/>
              <a:buChar char="■"/>
            </a:pPr>
            <a:r>
              <a:rPr lang="en-GB" sz="1800">
                <a:solidFill>
                  <a:schemeClr val="lt1"/>
                </a:solidFill>
              </a:rPr>
              <a:t>Customs duty payable determined by the rate shown in the UK tariff</a:t>
            </a:r>
            <a:endParaRPr sz="1800">
              <a:solidFill>
                <a:schemeClr val="lt1"/>
              </a:solidFill>
            </a:endParaRPr>
          </a:p>
          <a:p>
            <a:pPr indent="-342900" lvl="2" marL="1371600" rtl="0" algn="l">
              <a:spcBef>
                <a:spcPts val="0"/>
              </a:spcBef>
              <a:spcAft>
                <a:spcPts val="0"/>
              </a:spcAft>
              <a:buClr>
                <a:schemeClr val="lt1"/>
              </a:buClr>
              <a:buSzPts val="1800"/>
              <a:buChar char="■"/>
            </a:pPr>
            <a:r>
              <a:rPr lang="en-GB" sz="1800">
                <a:solidFill>
                  <a:schemeClr val="lt1"/>
                </a:solidFill>
              </a:rPr>
              <a:t>If the UK has a FTA with the ROW country, import duties will be charged at the preferential rate shown in the UK tariff (likely to be 0%)</a:t>
            </a:r>
            <a:endParaRPr sz="1800">
              <a:solidFill>
                <a:schemeClr val="lt1"/>
              </a:solidFill>
            </a:endParaRPr>
          </a:p>
          <a:p>
            <a:pPr indent="-342900" lvl="1" marL="914400" rtl="0" algn="l">
              <a:spcBef>
                <a:spcPts val="0"/>
              </a:spcBef>
              <a:spcAft>
                <a:spcPts val="0"/>
              </a:spcAft>
              <a:buClr>
                <a:schemeClr val="lt1"/>
              </a:buClr>
              <a:buSzPts val="1800"/>
              <a:buChar char="○"/>
            </a:pPr>
            <a:r>
              <a:rPr lang="en-GB" sz="1800">
                <a:solidFill>
                  <a:schemeClr val="lt1"/>
                </a:solidFill>
              </a:rPr>
              <a:t>Goods “at risk”</a:t>
            </a:r>
            <a:endParaRPr sz="1800">
              <a:solidFill>
                <a:schemeClr val="lt1"/>
              </a:solidFill>
            </a:endParaRPr>
          </a:p>
          <a:p>
            <a:pPr indent="-342900" lvl="2" marL="1371600" rtl="0" algn="l">
              <a:spcBef>
                <a:spcPts val="0"/>
              </a:spcBef>
              <a:spcAft>
                <a:spcPts val="0"/>
              </a:spcAft>
              <a:buClr>
                <a:schemeClr val="lt1"/>
              </a:buClr>
              <a:buSzPts val="1800"/>
              <a:buChar char="■"/>
            </a:pPr>
            <a:r>
              <a:rPr lang="en-GB" sz="1800">
                <a:solidFill>
                  <a:schemeClr val="lt1"/>
                </a:solidFill>
              </a:rPr>
              <a:t>Goods with ROW preferential origin subject to customs duty determined by the rate shown in the EU tariff*</a:t>
            </a:r>
            <a:endParaRPr sz="1800">
              <a:solidFill>
                <a:schemeClr val="lt1"/>
              </a:solidFill>
            </a:endParaRPr>
          </a:p>
          <a:p>
            <a:pPr indent="0" lvl="0" marL="0" rtl="0" algn="l">
              <a:spcBef>
                <a:spcPts val="900"/>
              </a:spcBef>
              <a:spcAft>
                <a:spcPts val="0"/>
              </a:spcAft>
              <a:buNone/>
            </a:pPr>
            <a:r>
              <a:rPr b="1" lang="en-GB" sz="1800">
                <a:solidFill>
                  <a:schemeClr val="lt1"/>
                </a:solidFill>
              </a:rPr>
              <a:t>Trade NI &gt; ROW</a:t>
            </a:r>
            <a:endParaRPr b="1"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Subject to export declaration</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Subject to UK origin rules within FTA</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Tariff free on entry into country of import provided UK rules of origin are met and relevant proof of origin is obtained.</a:t>
            </a:r>
            <a:endParaRPr sz="1800">
              <a:solidFill>
                <a:schemeClr val="lt1"/>
              </a:solidFill>
            </a:endParaRPr>
          </a:p>
        </p:txBody>
      </p:sp>
      <p:sp>
        <p:nvSpPr>
          <p:cNvPr id="600" name="Google Shape;600;p78"/>
          <p:cNvSpPr txBox="1"/>
          <p:nvPr/>
        </p:nvSpPr>
        <p:spPr>
          <a:xfrm>
            <a:off x="3353275" y="6682850"/>
            <a:ext cx="6635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a:solidFill>
                  <a:srgbClr val="FFFFFF"/>
                </a:solidFill>
              </a:rPr>
              <a:t>*if goods are “at risk” and EU tariffs are paid on entry into NI, a drawback scheme will be announced to obtain refunds for goods that remain in NI - subject to further guidance</a:t>
            </a:r>
            <a:endParaRPr i="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9"/>
          <p:cNvSpPr/>
          <p:nvPr/>
        </p:nvSpPr>
        <p:spPr>
          <a:xfrm>
            <a:off x="2787400" y="-25"/>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607" name="Google Shape;607;p79"/>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608" name="Google Shape;608;p79"/>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Origin and Northern Ireland</a:t>
            </a:r>
            <a:endParaRPr>
              <a:solidFill>
                <a:schemeClr val="lt1"/>
              </a:solidFill>
            </a:endParaRPr>
          </a:p>
        </p:txBody>
      </p:sp>
      <p:sp>
        <p:nvSpPr>
          <p:cNvPr id="609" name="Google Shape;609;p79"/>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10" name="Google Shape;610;p79"/>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611" name="Google Shape;611;p79"/>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rtl="0" algn="l">
              <a:spcBef>
                <a:spcPts val="900"/>
              </a:spcBef>
              <a:spcAft>
                <a:spcPts val="0"/>
              </a:spcAft>
              <a:buNone/>
            </a:pPr>
            <a:r>
              <a:rPr b="1" lang="en-GB" sz="1800">
                <a:solidFill>
                  <a:schemeClr val="lt1"/>
                </a:solidFill>
              </a:rPr>
              <a:t>Proof of Origin</a:t>
            </a:r>
            <a:endParaRPr b="1" sz="1800">
              <a:solidFill>
                <a:schemeClr val="lt1"/>
              </a:solidFill>
            </a:endParaRPr>
          </a:p>
          <a:p>
            <a:pPr indent="0" lvl="0" marL="0" rtl="0" algn="l">
              <a:spcBef>
                <a:spcPts val="900"/>
              </a:spcBef>
              <a:spcAft>
                <a:spcPts val="0"/>
              </a:spcAft>
              <a:buNone/>
            </a:pPr>
            <a:r>
              <a:t/>
            </a:r>
            <a:endParaRPr b="1" sz="1800">
              <a:solidFill>
                <a:schemeClr val="lt1"/>
              </a:solidFill>
            </a:endParaRPr>
          </a:p>
          <a:p>
            <a:pPr indent="0" lvl="0" marL="0" rtl="0" algn="l">
              <a:spcBef>
                <a:spcPts val="900"/>
              </a:spcBef>
              <a:spcAft>
                <a:spcPts val="0"/>
              </a:spcAft>
              <a:buNone/>
            </a:pPr>
            <a:r>
              <a:rPr b="1" lang="en-GB" sz="1800">
                <a:solidFill>
                  <a:schemeClr val="lt1"/>
                </a:solidFill>
              </a:rPr>
              <a:t>GB to NI</a:t>
            </a:r>
            <a:endParaRPr b="1"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Statement on origin - issued by exporter certifying that the goods are known to be of UK origin</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Importers knowledge - e.g. supply of own goods, goods returned for repair, etc. Evidence of “knowledge” will be required if audited. </a:t>
            </a:r>
            <a:endParaRPr sz="1800">
              <a:solidFill>
                <a:schemeClr val="lt1"/>
              </a:solidFill>
            </a:endParaRPr>
          </a:p>
          <a:p>
            <a:pPr indent="0" lvl="0" marL="0" rtl="0" algn="l">
              <a:spcBef>
                <a:spcPts val="900"/>
              </a:spcBef>
              <a:spcAft>
                <a:spcPts val="0"/>
              </a:spcAft>
              <a:buNone/>
            </a:pPr>
            <a:r>
              <a:t/>
            </a:r>
            <a:endParaRPr b="1" sz="1800">
              <a:solidFill>
                <a:schemeClr val="lt1"/>
              </a:solidFill>
            </a:endParaRPr>
          </a:p>
          <a:p>
            <a:pPr indent="0" lvl="0" marL="0" rtl="0" algn="l">
              <a:spcBef>
                <a:spcPts val="900"/>
              </a:spcBef>
              <a:spcAft>
                <a:spcPts val="0"/>
              </a:spcAft>
              <a:buNone/>
            </a:pPr>
            <a:r>
              <a:rPr b="1" lang="en-GB" sz="1800">
                <a:solidFill>
                  <a:schemeClr val="lt1"/>
                </a:solidFill>
              </a:rPr>
              <a:t>Supplier statements</a:t>
            </a:r>
            <a:endParaRPr b="1"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If the exporter is not the manufacturer, then the exporter should obtain “supplier statements” from their supplier(s) to give them assurance that the goods meet the relevant rules of origin. </a:t>
            </a:r>
            <a:endParaRPr sz="1800">
              <a:solidFill>
                <a:schemeClr val="lt1"/>
              </a:solidFill>
            </a:endParaRPr>
          </a:p>
          <a:p>
            <a:pPr indent="0" lvl="0" marL="0" rtl="0" algn="l">
              <a:spcBef>
                <a:spcPts val="900"/>
              </a:spcBef>
              <a:spcAft>
                <a:spcPts val="0"/>
              </a:spcAft>
              <a:buNone/>
            </a:pPr>
            <a:r>
              <a:t/>
            </a:r>
            <a:endParaRPr sz="1800">
              <a:solidFill>
                <a:schemeClr val="lt1"/>
              </a:solidFill>
            </a:endParaRPr>
          </a:p>
          <a:p>
            <a:pPr indent="0" lvl="0" marL="0" rtl="0" algn="l">
              <a:spcBef>
                <a:spcPts val="900"/>
              </a:spcBef>
              <a:spcAft>
                <a:spcPts val="0"/>
              </a:spcAft>
              <a:buClr>
                <a:schemeClr val="dk1"/>
              </a:buClr>
              <a:buSzPts val="1100"/>
              <a:buFont typeface="Arial"/>
              <a:buNone/>
            </a:pPr>
            <a:r>
              <a:rPr b="1" lang="en-GB" sz="1800">
                <a:solidFill>
                  <a:schemeClr val="lt1"/>
                </a:solidFill>
              </a:rPr>
              <a:t>ROW to NI (not “at risk”)</a:t>
            </a:r>
            <a:endParaRPr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Statement/certificate of origin</a:t>
            </a:r>
            <a:endParaRPr sz="1800">
              <a:solidFill>
                <a:schemeClr val="lt1"/>
              </a:solidFill>
            </a:endParaRPr>
          </a:p>
          <a:p>
            <a:pPr indent="0" lvl="0" marL="0" rtl="0" algn="l">
              <a:spcBef>
                <a:spcPts val="900"/>
              </a:spcBef>
              <a:spcAft>
                <a:spcPts val="0"/>
              </a:spcAft>
              <a:buNone/>
            </a:pPr>
            <a:r>
              <a:t/>
            </a:r>
            <a:endParaRPr sz="1800">
              <a:solidFill>
                <a:schemeClr val="lt1"/>
              </a:solidFill>
            </a:endParaRPr>
          </a:p>
          <a:p>
            <a:pPr indent="0" lvl="0" marL="0" rtl="0" algn="l">
              <a:spcBef>
                <a:spcPts val="900"/>
              </a:spcBef>
              <a:spcAft>
                <a:spcPts val="0"/>
              </a:spcAft>
              <a:buNone/>
            </a:pPr>
            <a:r>
              <a:rPr b="1" lang="en-GB" sz="1800">
                <a:solidFill>
                  <a:schemeClr val="lt1"/>
                </a:solidFill>
              </a:rPr>
              <a:t>Supplier due diligence</a:t>
            </a:r>
            <a:endParaRPr b="1"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Obligation on importer to verify origin with exporter. </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Relief should not be claimed without proof/evidence. </a:t>
            </a:r>
            <a:endParaRPr sz="18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0"/>
          <p:cNvSpPr/>
          <p:nvPr/>
        </p:nvSpPr>
        <p:spPr>
          <a:xfrm>
            <a:off x="1650" y="-308075"/>
            <a:ext cx="10691700" cy="6884400"/>
          </a:xfrm>
          <a:prstGeom prst="rect">
            <a:avLst/>
          </a:prstGeom>
          <a:solidFill>
            <a:schemeClr val="accent4"/>
          </a:solidFill>
          <a:ln>
            <a:noFill/>
          </a:ln>
        </p:spPr>
        <p:txBody>
          <a:bodyPr anchorCtr="0" anchor="t" bIns="72000" lIns="540000" spcFirstLastPara="1" rIns="72000" wrap="square" tIns="1512000">
            <a:noAutofit/>
          </a:bodyPr>
          <a:lstStyle/>
          <a:p>
            <a:pPr indent="0" lvl="0" marL="0" marR="0" rtl="0" algn="l">
              <a:lnSpc>
                <a:spcPct val="100000"/>
              </a:lnSpc>
              <a:spcBef>
                <a:spcPts val="0"/>
              </a:spcBef>
              <a:spcAft>
                <a:spcPts val="0"/>
              </a:spcAft>
              <a:buNone/>
            </a:pPr>
            <a:r>
              <a:rPr lang="en-GB" sz="1200">
                <a:solidFill>
                  <a:schemeClr val="lt1"/>
                </a:solidFill>
                <a:latin typeface="Arial"/>
                <a:ea typeface="Arial"/>
                <a:cs typeface="Arial"/>
                <a:sym typeface="Arial"/>
              </a:rPr>
              <a:t>There are 2 basic rules of origin:</a:t>
            </a:r>
            <a:endParaRPr/>
          </a:p>
          <a:p>
            <a:pPr indent="-216000" lvl="0" marL="216000" marR="0" rtl="0" algn="l">
              <a:lnSpc>
                <a:spcPct val="100000"/>
              </a:lnSpc>
              <a:spcBef>
                <a:spcPts val="600"/>
              </a:spcBef>
              <a:spcAft>
                <a:spcPts val="0"/>
              </a:spcAft>
              <a:buClr>
                <a:schemeClr val="lt1"/>
              </a:buClr>
              <a:buSzPts val="1200"/>
              <a:buAutoNum type="arabicPeriod"/>
            </a:pPr>
            <a:r>
              <a:rPr lang="en-GB" sz="1200">
                <a:solidFill>
                  <a:schemeClr val="lt1"/>
                </a:solidFill>
                <a:latin typeface="Arial"/>
                <a:ea typeface="Arial"/>
                <a:cs typeface="Arial"/>
                <a:sym typeface="Arial"/>
              </a:rPr>
              <a:t>Wholly obtained – e.g. an animal born and raised in a specific country, or a plant grown in a country would be wholly obtained in that country.</a:t>
            </a:r>
            <a:endParaRPr/>
          </a:p>
          <a:p>
            <a:pPr indent="-216000" lvl="0" marL="216000" marR="0" rtl="0" algn="l">
              <a:lnSpc>
                <a:spcPct val="100000"/>
              </a:lnSpc>
              <a:spcBef>
                <a:spcPts val="600"/>
              </a:spcBef>
              <a:spcAft>
                <a:spcPts val="0"/>
              </a:spcAft>
              <a:buClr>
                <a:schemeClr val="lt1"/>
              </a:buClr>
              <a:buSzPts val="1200"/>
              <a:buAutoNum type="arabicPeriod"/>
            </a:pPr>
            <a:r>
              <a:rPr lang="en-GB" sz="1200">
                <a:solidFill>
                  <a:schemeClr val="lt1"/>
                </a:solidFill>
                <a:latin typeface="Arial"/>
                <a:ea typeface="Arial"/>
                <a:cs typeface="Arial"/>
                <a:sym typeface="Arial"/>
              </a:rPr>
              <a:t>Substantial or sufficient transformation – 3 major criteria usually used in a trade agreement for determining this:</a:t>
            </a:r>
            <a:endParaRPr/>
          </a:p>
          <a:p>
            <a:pPr indent="-216000" lvl="0" marL="432000" marR="0" rtl="0" algn="l">
              <a:lnSpc>
                <a:spcPct val="100000"/>
              </a:lnSpc>
              <a:spcBef>
                <a:spcPts val="600"/>
              </a:spcBef>
              <a:spcAft>
                <a:spcPts val="0"/>
              </a:spcAft>
              <a:buClr>
                <a:schemeClr val="lt1"/>
              </a:buClr>
              <a:buSzPts val="1200"/>
              <a:buAutoNum type="alphaLcPeriod"/>
            </a:pPr>
            <a:r>
              <a:rPr lang="en-GB" sz="1200">
                <a:solidFill>
                  <a:schemeClr val="lt1"/>
                </a:solidFill>
                <a:latin typeface="Arial"/>
                <a:ea typeface="Arial"/>
                <a:cs typeface="Arial"/>
                <a:sym typeface="Arial"/>
              </a:rPr>
              <a:t>A change in tariff classification (‘tariff shift’);</a:t>
            </a:r>
            <a:endParaRPr/>
          </a:p>
          <a:p>
            <a:pPr indent="-216000" lvl="0" marL="432000" marR="0" rtl="0" algn="l">
              <a:lnSpc>
                <a:spcPct val="100000"/>
              </a:lnSpc>
              <a:spcBef>
                <a:spcPts val="600"/>
              </a:spcBef>
              <a:spcAft>
                <a:spcPts val="0"/>
              </a:spcAft>
              <a:buClr>
                <a:schemeClr val="lt1"/>
              </a:buClr>
              <a:buSzPts val="1200"/>
              <a:buAutoNum type="alphaLcPeriod"/>
            </a:pPr>
            <a:r>
              <a:rPr lang="en-GB" sz="1200">
                <a:solidFill>
                  <a:schemeClr val="lt1"/>
                </a:solidFill>
                <a:latin typeface="Arial"/>
                <a:ea typeface="Arial"/>
                <a:cs typeface="Arial"/>
                <a:sym typeface="Arial"/>
              </a:rPr>
              <a:t>A percentage of value-added;</a:t>
            </a:r>
            <a:endParaRPr/>
          </a:p>
          <a:p>
            <a:pPr indent="-216000" lvl="0" marL="432000" marR="0" rtl="0" algn="l">
              <a:lnSpc>
                <a:spcPct val="100000"/>
              </a:lnSpc>
              <a:spcBef>
                <a:spcPts val="600"/>
              </a:spcBef>
              <a:spcAft>
                <a:spcPts val="0"/>
              </a:spcAft>
              <a:buClr>
                <a:schemeClr val="lt1"/>
              </a:buClr>
              <a:buSzPts val="1200"/>
              <a:buAutoNum type="alphaLcPeriod"/>
            </a:pPr>
            <a:r>
              <a:rPr lang="en-GB" sz="1200">
                <a:solidFill>
                  <a:schemeClr val="lt1"/>
                </a:solidFill>
                <a:latin typeface="Arial"/>
                <a:ea typeface="Arial"/>
                <a:cs typeface="Arial"/>
                <a:sym typeface="Arial"/>
              </a:rPr>
              <a:t>Having undergone a specific manufacturing process.</a:t>
            </a:r>
            <a:endParaRPr/>
          </a:p>
        </p:txBody>
      </p:sp>
      <p:sp>
        <p:nvSpPr>
          <p:cNvPr id="617" name="Google Shape;617;p80"/>
          <p:cNvSpPr txBox="1"/>
          <p:nvPr>
            <p:ph type="title"/>
          </p:nvPr>
        </p:nvSpPr>
        <p:spPr>
          <a:xfrm>
            <a:off x="534591" y="503978"/>
            <a:ext cx="4723209" cy="906181"/>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2800"/>
              <a:buFont typeface="Georgia"/>
              <a:buNone/>
            </a:pPr>
            <a:r>
              <a:rPr lang="en-GB">
                <a:solidFill>
                  <a:schemeClr val="lt1"/>
                </a:solidFill>
              </a:rPr>
              <a:t>When does a product originate in the UK/EU</a:t>
            </a:r>
            <a:endParaRPr/>
          </a:p>
        </p:txBody>
      </p:sp>
      <p:sp>
        <p:nvSpPr>
          <p:cNvPr id="618" name="Google Shape;618;p80"/>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r>
              <a:rPr lang="en-GB"/>
              <a:t>January 2021</a:t>
            </a:r>
            <a:endParaRPr/>
          </a:p>
        </p:txBody>
      </p:sp>
      <p:sp>
        <p:nvSpPr>
          <p:cNvPr id="619" name="Google Shape;619;p80"/>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a:t>Invest NI</a:t>
            </a:r>
            <a:endParaRPr/>
          </a:p>
        </p:txBody>
      </p:sp>
      <p:sp>
        <p:nvSpPr>
          <p:cNvPr id="620" name="Google Shape;620;p80"/>
          <p:cNvSpPr txBox="1"/>
          <p:nvPr/>
        </p:nvSpPr>
        <p:spPr>
          <a:xfrm>
            <a:off x="8660368" y="7156492"/>
            <a:ext cx="1496854" cy="151194"/>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GB" sz="700">
                <a:solidFill>
                  <a:schemeClr val="dk1"/>
                </a:solidFill>
                <a:latin typeface="Arial"/>
                <a:ea typeface="Arial"/>
                <a:cs typeface="Arial"/>
                <a:sym typeface="Arial"/>
              </a:rPr>
              <a:t>‹#›</a:t>
            </a:fld>
            <a:endParaRPr sz="700">
              <a:solidFill>
                <a:schemeClr val="dk1"/>
              </a:solidFill>
              <a:latin typeface="Arial"/>
              <a:ea typeface="Arial"/>
              <a:cs typeface="Arial"/>
              <a:sym typeface="Arial"/>
            </a:endParaRPr>
          </a:p>
        </p:txBody>
      </p:sp>
      <p:sp>
        <p:nvSpPr>
          <p:cNvPr id="621" name="Google Shape;621;p80"/>
          <p:cNvSpPr txBox="1"/>
          <p:nvPr/>
        </p:nvSpPr>
        <p:spPr>
          <a:xfrm>
            <a:off x="498900" y="3165100"/>
            <a:ext cx="90606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rPr>
              <a:t>Determining origin can be simple. </a:t>
            </a:r>
            <a:endParaRPr sz="1200">
              <a:solidFill>
                <a:schemeClr val="lt1"/>
              </a:solidFill>
            </a:endParaRPr>
          </a:p>
          <a:p>
            <a:pPr indent="0" lvl="0" marL="0" rtl="0" algn="l">
              <a:spcBef>
                <a:spcPts val="0"/>
              </a:spcBef>
              <a:spcAft>
                <a:spcPts val="0"/>
              </a:spcAft>
              <a:buNone/>
            </a:pPr>
            <a:r>
              <a:t/>
            </a:r>
            <a:endParaRPr sz="1200">
              <a:solidFill>
                <a:schemeClr val="lt1"/>
              </a:solidFill>
            </a:endParaRPr>
          </a:p>
          <a:p>
            <a:pPr indent="0" lvl="0" marL="0" rtl="0" algn="l">
              <a:spcBef>
                <a:spcPts val="0"/>
              </a:spcBef>
              <a:spcAft>
                <a:spcPts val="0"/>
              </a:spcAft>
              <a:buClr>
                <a:schemeClr val="dk1"/>
              </a:buClr>
              <a:buFont typeface="Arial"/>
              <a:buNone/>
            </a:pPr>
            <a:r>
              <a:rPr lang="en-GB" sz="1200">
                <a:solidFill>
                  <a:schemeClr val="lt1"/>
                </a:solidFill>
              </a:rPr>
              <a:t>T</a:t>
            </a:r>
            <a:r>
              <a:rPr lang="en-GB" sz="1200">
                <a:solidFill>
                  <a:schemeClr val="lt1"/>
                </a:solidFill>
              </a:rPr>
              <a:t>he origin of a mineral e.g. gold would be easy to determine as it would be where the gold was mined from. </a:t>
            </a:r>
            <a:endParaRPr>
              <a:solidFill>
                <a:schemeClr val="dk1"/>
              </a:solidFill>
            </a:endParaRPr>
          </a:p>
          <a:p>
            <a:pPr indent="0" lvl="0" marL="0" rtl="0" algn="l">
              <a:spcBef>
                <a:spcPts val="600"/>
              </a:spcBef>
              <a:spcAft>
                <a:spcPts val="0"/>
              </a:spcAft>
              <a:buNone/>
            </a:pPr>
            <a:r>
              <a:t/>
            </a:r>
            <a:endParaRPr sz="1200">
              <a:solidFill>
                <a:schemeClr val="lt1"/>
              </a:solidFill>
            </a:endParaRPr>
          </a:p>
          <a:p>
            <a:pPr indent="0" lvl="0" marL="0" rtl="0" algn="l">
              <a:spcBef>
                <a:spcPts val="600"/>
              </a:spcBef>
              <a:spcAft>
                <a:spcPts val="0"/>
              </a:spcAft>
              <a:buNone/>
            </a:pPr>
            <a:r>
              <a:rPr lang="en-GB" sz="1200">
                <a:solidFill>
                  <a:schemeClr val="lt1"/>
                </a:solidFill>
              </a:rPr>
              <a:t>But, it can often be difficult depending on the complexity of the manufacturing process, for example:</a:t>
            </a:r>
            <a:endParaRPr sz="1200">
              <a:solidFill>
                <a:schemeClr val="lt1"/>
              </a:solidFill>
            </a:endParaRPr>
          </a:p>
          <a:p>
            <a:pPr indent="0" lvl="0" marL="0" rtl="0" algn="l">
              <a:spcBef>
                <a:spcPts val="600"/>
              </a:spcBef>
              <a:spcAft>
                <a:spcPts val="0"/>
              </a:spcAft>
              <a:buNone/>
            </a:pPr>
            <a:r>
              <a:rPr lang="en-GB" sz="1200">
                <a:solidFill>
                  <a:schemeClr val="lt1"/>
                </a:solidFill>
              </a:rPr>
              <a:t>A leather briefcase</a:t>
            </a:r>
            <a:endParaRPr sz="1200">
              <a:solidFill>
                <a:schemeClr val="lt1"/>
              </a:solidFill>
            </a:endParaRPr>
          </a:p>
          <a:p>
            <a:pPr indent="-304800" lvl="0" marL="457200" rtl="0" algn="l">
              <a:spcBef>
                <a:spcPts val="600"/>
              </a:spcBef>
              <a:spcAft>
                <a:spcPts val="0"/>
              </a:spcAft>
              <a:buClr>
                <a:schemeClr val="lt1"/>
              </a:buClr>
              <a:buSzPts val="1200"/>
              <a:buChar char="●"/>
            </a:pPr>
            <a:r>
              <a:rPr lang="en-GB" sz="1200">
                <a:solidFill>
                  <a:schemeClr val="lt1"/>
                </a:solidFill>
              </a:rPr>
              <a:t>mainly made from leather  </a:t>
            </a:r>
            <a:endParaRPr sz="1200">
              <a:solidFill>
                <a:schemeClr val="lt1"/>
              </a:solidFill>
            </a:endParaRPr>
          </a:p>
          <a:p>
            <a:pPr indent="-304800" lvl="0" marL="457200" rtl="0" algn="l">
              <a:spcBef>
                <a:spcPts val="0"/>
              </a:spcBef>
              <a:spcAft>
                <a:spcPts val="0"/>
              </a:spcAft>
              <a:buClr>
                <a:schemeClr val="lt1"/>
              </a:buClr>
              <a:buSzPts val="1200"/>
              <a:buChar char="●"/>
            </a:pPr>
            <a:r>
              <a:rPr lang="en-GB" sz="1200">
                <a:solidFill>
                  <a:schemeClr val="lt1"/>
                </a:solidFill>
              </a:rPr>
              <a:t>with cotton stitching</a:t>
            </a:r>
            <a:endParaRPr sz="1200">
              <a:solidFill>
                <a:schemeClr val="lt1"/>
              </a:solidFill>
            </a:endParaRPr>
          </a:p>
          <a:p>
            <a:pPr indent="-304800" lvl="0" marL="457200" rtl="0" algn="l">
              <a:spcBef>
                <a:spcPts val="0"/>
              </a:spcBef>
              <a:spcAft>
                <a:spcPts val="0"/>
              </a:spcAft>
              <a:buClr>
                <a:schemeClr val="lt1"/>
              </a:buClr>
              <a:buSzPts val="1200"/>
              <a:buChar char="●"/>
            </a:pPr>
            <a:r>
              <a:rPr lang="en-GB" sz="1200">
                <a:solidFill>
                  <a:schemeClr val="lt1"/>
                </a:solidFill>
              </a:rPr>
              <a:t>embossed with lettering to brand it</a:t>
            </a:r>
            <a:endParaRPr sz="1200">
              <a:solidFill>
                <a:schemeClr val="lt1"/>
              </a:solidFill>
            </a:endParaRPr>
          </a:p>
          <a:p>
            <a:pPr indent="-304800" lvl="0" marL="457200" rtl="0" algn="l">
              <a:spcBef>
                <a:spcPts val="0"/>
              </a:spcBef>
              <a:spcAft>
                <a:spcPts val="0"/>
              </a:spcAft>
              <a:buClr>
                <a:schemeClr val="lt1"/>
              </a:buClr>
              <a:buSzPts val="1200"/>
              <a:buChar char="●"/>
            </a:pPr>
            <a:r>
              <a:rPr lang="en-GB" sz="1200">
                <a:solidFill>
                  <a:schemeClr val="lt1"/>
                </a:solidFill>
              </a:rPr>
              <a:t>lined with a man-made fabric</a:t>
            </a:r>
            <a:endParaRPr sz="1200">
              <a:solidFill>
                <a:schemeClr val="lt1"/>
              </a:solidFill>
            </a:endParaRPr>
          </a:p>
          <a:p>
            <a:pPr indent="-304800" lvl="0" marL="457200" rtl="0" algn="l">
              <a:spcBef>
                <a:spcPts val="0"/>
              </a:spcBef>
              <a:spcAft>
                <a:spcPts val="0"/>
              </a:spcAft>
              <a:buClr>
                <a:schemeClr val="lt1"/>
              </a:buClr>
              <a:buSzPts val="1200"/>
              <a:buChar char="●"/>
            </a:pPr>
            <a:r>
              <a:rPr lang="en-GB" sz="1200">
                <a:solidFill>
                  <a:schemeClr val="lt1"/>
                </a:solidFill>
              </a:rPr>
              <a:t>strengthened (i.e. for the handles) with plastic. </a:t>
            </a:r>
            <a:endParaRPr sz="1200">
              <a:solidFill>
                <a:schemeClr val="lt1"/>
              </a:solidFill>
            </a:endParaRPr>
          </a:p>
          <a:p>
            <a:pPr indent="0" lvl="0" marL="0" rtl="0" algn="l">
              <a:spcBef>
                <a:spcPts val="600"/>
              </a:spcBef>
              <a:spcAft>
                <a:spcPts val="0"/>
              </a:spcAft>
              <a:buNone/>
            </a:pPr>
            <a:r>
              <a:rPr lang="en-GB" sz="1200">
                <a:solidFill>
                  <a:schemeClr val="lt1"/>
                </a:solidFill>
              </a:rPr>
              <a:t>Each of these components could be sources from different suppliers all with a different origin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1"/>
          <p:cNvSpPr/>
          <p:nvPr/>
        </p:nvSpPr>
        <p:spPr>
          <a:xfrm>
            <a:off x="2787400" y="-25"/>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628" name="Google Shape;628;p81"/>
          <p:cNvSpPr txBox="1"/>
          <p:nvPr/>
        </p:nvSpPr>
        <p:spPr>
          <a:xfrm>
            <a:off x="36525"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629" name="Google Shape;629;p81"/>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Example</a:t>
            </a:r>
            <a:endParaRPr>
              <a:solidFill>
                <a:schemeClr val="lt1"/>
              </a:solidFill>
            </a:endParaRPr>
          </a:p>
        </p:txBody>
      </p:sp>
      <p:sp>
        <p:nvSpPr>
          <p:cNvPr id="630" name="Google Shape;630;p81"/>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31" name="Google Shape;631;p81"/>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632" name="Google Shape;632;p81"/>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rtl="0" algn="l">
              <a:spcBef>
                <a:spcPts val="900"/>
              </a:spcBef>
              <a:spcAft>
                <a:spcPts val="0"/>
              </a:spcAft>
              <a:buNone/>
            </a:pPr>
            <a:r>
              <a:rPr b="1" lang="en-GB" sz="1600">
                <a:solidFill>
                  <a:schemeClr val="lt1"/>
                </a:solidFill>
              </a:rPr>
              <a:t>Goods manufactured in Northern Ireland</a:t>
            </a:r>
            <a:endParaRPr b="1" sz="1600">
              <a:solidFill>
                <a:schemeClr val="lt1"/>
              </a:solidFill>
            </a:endParaRPr>
          </a:p>
          <a:p>
            <a:pPr indent="0" lvl="0" marL="0" rtl="0" algn="l">
              <a:spcBef>
                <a:spcPts val="900"/>
              </a:spcBef>
              <a:spcAft>
                <a:spcPts val="0"/>
              </a:spcAft>
              <a:buNone/>
            </a:pPr>
            <a:r>
              <a:rPr lang="en-GB" sz="1600">
                <a:solidFill>
                  <a:schemeClr val="lt1"/>
                </a:solidFill>
              </a:rPr>
              <a:t>Export to Turkey</a:t>
            </a:r>
            <a:endParaRPr b="1" sz="1600">
              <a:solidFill>
                <a:schemeClr val="lt1"/>
              </a:solidFill>
            </a:endParaRPr>
          </a:p>
          <a:p>
            <a:pPr indent="-330200" lvl="0" marL="457200" rtl="0" algn="l">
              <a:spcBef>
                <a:spcPts val="900"/>
              </a:spcBef>
              <a:spcAft>
                <a:spcPts val="0"/>
              </a:spcAft>
              <a:buClr>
                <a:srgbClr val="FFFFFF"/>
              </a:buClr>
              <a:buSzPts val="1600"/>
              <a:buAutoNum type="arabicPeriod"/>
            </a:pPr>
            <a:r>
              <a:rPr lang="en-GB" sz="1600">
                <a:solidFill>
                  <a:srgbClr val="FFFFFF"/>
                </a:solidFill>
              </a:rPr>
              <a:t>Finished good: machinery, </a:t>
            </a:r>
            <a:r>
              <a:rPr lang="en-GB" sz="1600">
                <a:solidFill>
                  <a:srgbClr val="FFFFFF"/>
                </a:solidFill>
              </a:rPr>
              <a:t>8509400000</a:t>
            </a:r>
            <a:endParaRPr sz="1600">
              <a:solidFill>
                <a:srgbClr val="FFFFFF"/>
              </a:solidFill>
            </a:endParaRPr>
          </a:p>
          <a:p>
            <a:pPr indent="-330200" lvl="0" marL="457200" rtl="0" algn="l">
              <a:spcBef>
                <a:spcPts val="0"/>
              </a:spcBef>
              <a:spcAft>
                <a:spcPts val="0"/>
              </a:spcAft>
              <a:buClr>
                <a:srgbClr val="FFFFFF"/>
              </a:buClr>
              <a:buSzPts val="1600"/>
              <a:buAutoNum type="arabicPeriod"/>
            </a:pPr>
            <a:r>
              <a:rPr lang="en-GB" sz="1600">
                <a:solidFill>
                  <a:srgbClr val="FFFFFF"/>
                </a:solidFill>
              </a:rPr>
              <a:t>Is it wholly obtained in the UK or made from parts wholly obtained in the UK? </a:t>
            </a:r>
            <a:endParaRPr b="1" sz="1600">
              <a:solidFill>
                <a:srgbClr val="FFFFFF"/>
              </a:solidFill>
            </a:endParaRPr>
          </a:p>
          <a:p>
            <a:pPr indent="-330200" lvl="0" marL="457200" rtl="0" algn="l">
              <a:spcBef>
                <a:spcPts val="0"/>
              </a:spcBef>
              <a:spcAft>
                <a:spcPts val="0"/>
              </a:spcAft>
              <a:buClr>
                <a:schemeClr val="lt1"/>
              </a:buClr>
              <a:buSzPts val="1600"/>
              <a:buAutoNum type="arabicPeriod"/>
            </a:pPr>
            <a:r>
              <a:rPr lang="en-GB" sz="1600">
                <a:solidFill>
                  <a:schemeClr val="lt1"/>
                </a:solidFill>
              </a:rPr>
              <a:t>Component Parts: </a:t>
            </a:r>
            <a:endParaRPr sz="1600">
              <a:solidFill>
                <a:srgbClr val="FFFFFF"/>
              </a:solidFill>
            </a:endParaRPr>
          </a:p>
          <a:p>
            <a:pPr indent="0" lvl="0" marL="0" rtl="0" algn="l">
              <a:spcBef>
                <a:spcPts val="900"/>
              </a:spcBef>
              <a:spcAft>
                <a:spcPts val="0"/>
              </a:spcAft>
              <a:buNone/>
            </a:pPr>
            <a:r>
              <a:t/>
            </a:r>
            <a:endParaRPr sz="1600">
              <a:solidFill>
                <a:srgbClr val="FFFFFF"/>
              </a:solidFill>
            </a:endParaRPr>
          </a:p>
          <a:p>
            <a:pPr indent="0" lvl="0" marL="0" rtl="0" algn="l">
              <a:spcBef>
                <a:spcPts val="900"/>
              </a:spcBef>
              <a:spcAft>
                <a:spcPts val="0"/>
              </a:spcAft>
              <a:buNone/>
            </a:pPr>
            <a:r>
              <a:t/>
            </a:r>
            <a:endParaRPr sz="1600">
              <a:solidFill>
                <a:srgbClr val="FFFFFF"/>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330200" lvl="0" marL="457200" rtl="0" algn="l">
              <a:spcBef>
                <a:spcPts val="900"/>
              </a:spcBef>
              <a:spcAft>
                <a:spcPts val="0"/>
              </a:spcAft>
              <a:buClr>
                <a:schemeClr val="lt1"/>
              </a:buClr>
              <a:buSzPts val="1600"/>
              <a:buAutoNum type="arabicPeriod" startAt="4"/>
            </a:pPr>
            <a:r>
              <a:rPr lang="en-GB" sz="1600">
                <a:solidFill>
                  <a:schemeClr val="lt1"/>
                </a:solidFill>
              </a:rPr>
              <a:t>Examine the Product </a:t>
            </a:r>
            <a:r>
              <a:rPr lang="en-GB" sz="1600">
                <a:solidFill>
                  <a:schemeClr val="lt1"/>
                </a:solidFill>
              </a:rPr>
              <a:t>Specific</a:t>
            </a:r>
            <a:r>
              <a:rPr lang="en-GB" sz="1600">
                <a:solidFill>
                  <a:schemeClr val="lt1"/>
                </a:solidFill>
              </a:rPr>
              <a:t> Rules in the UK/Turkey FTA</a:t>
            </a:r>
            <a:endParaRPr sz="1600">
              <a:solidFill>
                <a:schemeClr val="lt1"/>
              </a:solidFill>
            </a:endParaRPr>
          </a:p>
          <a:p>
            <a:pPr indent="0" lvl="0" marL="0" rtl="0" algn="l">
              <a:spcBef>
                <a:spcPts val="900"/>
              </a:spcBef>
              <a:spcAft>
                <a:spcPts val="0"/>
              </a:spcAft>
              <a:buNone/>
            </a:pPr>
            <a:r>
              <a:rPr lang="en-GB" sz="1600">
                <a:solidFill>
                  <a:schemeClr val="lt1"/>
                </a:solidFill>
              </a:rPr>
              <a:t>For CH85:</a:t>
            </a:r>
            <a:endParaRPr sz="1600">
              <a:solidFill>
                <a:schemeClr val="lt1"/>
              </a:solidFill>
            </a:endParaRPr>
          </a:p>
          <a:p>
            <a:pPr indent="-330200" lvl="0" marL="457200" rtl="0" algn="l">
              <a:spcBef>
                <a:spcPts val="900"/>
              </a:spcBef>
              <a:spcAft>
                <a:spcPts val="0"/>
              </a:spcAft>
              <a:buClr>
                <a:schemeClr val="lt1"/>
              </a:buClr>
              <a:buSzPts val="1600"/>
              <a:buChar char="●"/>
            </a:pPr>
            <a:r>
              <a:rPr lang="en-GB" sz="1600">
                <a:solidFill>
                  <a:schemeClr val="lt1"/>
                </a:solidFill>
              </a:rPr>
              <a:t>Manufacture from materials of any heading, except that of the product, </a:t>
            </a:r>
            <a:endParaRPr sz="1600">
              <a:solidFill>
                <a:schemeClr val="lt1"/>
              </a:solidFill>
            </a:endParaRPr>
          </a:p>
          <a:p>
            <a:pPr indent="0" lvl="0" marL="457200" rtl="0" algn="l">
              <a:spcBef>
                <a:spcPts val="900"/>
              </a:spcBef>
              <a:spcAft>
                <a:spcPts val="0"/>
              </a:spcAft>
              <a:buNone/>
            </a:pPr>
            <a:r>
              <a:rPr b="1" lang="en-GB" sz="1600" u="sng">
                <a:solidFill>
                  <a:schemeClr val="lt1"/>
                </a:solidFill>
              </a:rPr>
              <a:t>or</a:t>
            </a:r>
            <a:r>
              <a:rPr lang="en-GB" sz="1600">
                <a:solidFill>
                  <a:schemeClr val="lt1"/>
                </a:solidFill>
              </a:rPr>
              <a:t> </a:t>
            </a:r>
            <a:endParaRPr sz="1600">
              <a:solidFill>
                <a:schemeClr val="lt1"/>
              </a:solidFill>
            </a:endParaRPr>
          </a:p>
          <a:p>
            <a:pPr indent="-330200" lvl="0" marL="457200" rtl="0" algn="l">
              <a:spcBef>
                <a:spcPts val="900"/>
              </a:spcBef>
              <a:spcAft>
                <a:spcPts val="0"/>
              </a:spcAft>
              <a:buClr>
                <a:schemeClr val="lt1"/>
              </a:buClr>
              <a:buSzPts val="1600"/>
              <a:buChar char="●"/>
            </a:pPr>
            <a:r>
              <a:rPr lang="en-GB" sz="1600">
                <a:solidFill>
                  <a:schemeClr val="lt1"/>
                </a:solidFill>
              </a:rPr>
              <a:t>Manufacture in which the value of all non-originating materials used does not exceed 50% of the ex-works price of the product</a:t>
            </a:r>
            <a:endParaRPr sz="1600">
              <a:solidFill>
                <a:schemeClr val="lt1"/>
              </a:solidFill>
            </a:endParaRPr>
          </a:p>
          <a:p>
            <a:pPr indent="0" lvl="0" marL="0" rtl="0" algn="l">
              <a:spcBef>
                <a:spcPts val="900"/>
              </a:spcBef>
              <a:spcAft>
                <a:spcPts val="900"/>
              </a:spcAft>
              <a:buNone/>
            </a:pPr>
            <a:r>
              <a:t/>
            </a:r>
            <a:endParaRPr b="1" sz="1800">
              <a:solidFill>
                <a:schemeClr val="lt1"/>
              </a:solidFill>
            </a:endParaRPr>
          </a:p>
        </p:txBody>
      </p:sp>
      <p:graphicFrame>
        <p:nvGraphicFramePr>
          <p:cNvPr id="633" name="Google Shape;633;p81"/>
          <p:cNvGraphicFramePr/>
          <p:nvPr/>
        </p:nvGraphicFramePr>
        <p:xfrm>
          <a:off x="3323213" y="2233888"/>
          <a:ext cx="3000000" cy="3000000"/>
        </p:xfrm>
        <a:graphic>
          <a:graphicData uri="http://schemas.openxmlformats.org/drawingml/2006/table">
            <a:tbl>
              <a:tblPr>
                <a:noFill/>
                <a:tableStyleId>{E404F8B2-9D84-4274-908F-7055ADE4D659}</a:tableStyleId>
              </a:tblPr>
              <a:tblGrid>
                <a:gridCol w="2300925"/>
                <a:gridCol w="2300925"/>
                <a:gridCol w="2300925"/>
              </a:tblGrid>
              <a:tr h="382275">
                <a:tc>
                  <a:txBody>
                    <a:bodyPr/>
                    <a:lstStyle/>
                    <a:p>
                      <a:pPr indent="0" lvl="0" marL="0" rtl="0" algn="l">
                        <a:spcBef>
                          <a:spcPts val="0"/>
                        </a:spcBef>
                        <a:spcAft>
                          <a:spcPts val="0"/>
                        </a:spcAft>
                        <a:buNone/>
                      </a:pPr>
                      <a:r>
                        <a:rPr b="1" lang="en-GB">
                          <a:solidFill>
                            <a:srgbClr val="FFFFFF"/>
                          </a:solidFill>
                        </a:rPr>
                        <a:t>Commodity Code</a:t>
                      </a:r>
                      <a:endParaRPr b="1">
                        <a:solidFill>
                          <a:srgbClr val="FFFFFF"/>
                        </a:solidFill>
                      </a:endParaRPr>
                    </a:p>
                  </a:txBody>
                  <a:tcPr marT="91425" marB="91425" marR="91425" marL="91425"/>
                </a:tc>
                <a:tc>
                  <a:txBody>
                    <a:bodyPr/>
                    <a:lstStyle/>
                    <a:p>
                      <a:pPr indent="0" lvl="0" marL="0" rtl="0" algn="l">
                        <a:spcBef>
                          <a:spcPts val="0"/>
                        </a:spcBef>
                        <a:spcAft>
                          <a:spcPts val="0"/>
                        </a:spcAft>
                        <a:buNone/>
                      </a:pPr>
                      <a:r>
                        <a:rPr b="1" lang="en-GB">
                          <a:solidFill>
                            <a:srgbClr val="FFFFFF"/>
                          </a:solidFill>
                        </a:rPr>
                        <a:t>Origin</a:t>
                      </a:r>
                      <a:endParaRPr b="1">
                        <a:solidFill>
                          <a:srgbClr val="FFFFFF"/>
                        </a:solidFill>
                      </a:endParaRPr>
                    </a:p>
                  </a:txBody>
                  <a:tcPr marT="91425" marB="91425" marR="91425" marL="91425"/>
                </a:tc>
                <a:tc>
                  <a:txBody>
                    <a:bodyPr/>
                    <a:lstStyle/>
                    <a:p>
                      <a:pPr indent="0" lvl="0" marL="0" rtl="0" algn="l">
                        <a:spcBef>
                          <a:spcPts val="0"/>
                        </a:spcBef>
                        <a:spcAft>
                          <a:spcPts val="0"/>
                        </a:spcAft>
                        <a:buNone/>
                      </a:pPr>
                      <a:r>
                        <a:rPr b="1" lang="en-GB">
                          <a:solidFill>
                            <a:srgbClr val="FFFFFF"/>
                          </a:solidFill>
                        </a:rPr>
                        <a:t>% of EXW Price</a:t>
                      </a:r>
                      <a:endParaRPr b="1">
                        <a:solidFill>
                          <a:srgbClr val="FFFFFF"/>
                        </a:solidFill>
                      </a:endParaRPr>
                    </a:p>
                  </a:txBody>
                  <a:tcPr marT="91425" marB="91425" marR="91425" marL="91425"/>
                </a:tc>
              </a:tr>
              <a:tr h="382275">
                <a:tc>
                  <a:txBody>
                    <a:bodyPr/>
                    <a:lstStyle/>
                    <a:p>
                      <a:pPr indent="0" lvl="0" marL="0" rtl="0" algn="l">
                        <a:spcBef>
                          <a:spcPts val="900"/>
                        </a:spcBef>
                        <a:spcAft>
                          <a:spcPts val="900"/>
                        </a:spcAft>
                        <a:buClr>
                          <a:schemeClr val="dk1"/>
                        </a:buClr>
                        <a:buSzPts val="1100"/>
                        <a:buFont typeface="Arial"/>
                        <a:buNone/>
                      </a:pPr>
                      <a:r>
                        <a:rPr lang="en-GB">
                          <a:solidFill>
                            <a:srgbClr val="FFFFFF"/>
                          </a:solidFill>
                        </a:rPr>
                        <a:t>8509600000</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GB">
                          <a:solidFill>
                            <a:srgbClr val="FFFFFF"/>
                          </a:solidFill>
                        </a:rPr>
                        <a:t>CN</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GB">
                          <a:solidFill>
                            <a:srgbClr val="FFFFFF"/>
                          </a:solidFill>
                        </a:rPr>
                        <a:t>50%</a:t>
                      </a:r>
                      <a:endParaRPr>
                        <a:solidFill>
                          <a:srgbClr val="FFFFFF"/>
                        </a:solidFill>
                      </a:endParaRPr>
                    </a:p>
                  </a:txBody>
                  <a:tcPr marT="91425" marB="91425" marR="91425" marL="91425"/>
                </a:tc>
              </a:tr>
              <a:tr h="382275">
                <a:tc>
                  <a:txBody>
                    <a:bodyPr/>
                    <a:lstStyle/>
                    <a:p>
                      <a:pPr indent="0" lvl="0" marL="0" rtl="0" algn="l">
                        <a:lnSpc>
                          <a:spcPct val="111111"/>
                        </a:lnSpc>
                        <a:spcBef>
                          <a:spcPts val="0"/>
                        </a:spcBef>
                        <a:spcAft>
                          <a:spcPts val="0"/>
                        </a:spcAft>
                        <a:buClr>
                          <a:schemeClr val="dk1"/>
                        </a:buClr>
                        <a:buSzPts val="1100"/>
                        <a:buFont typeface="Arial"/>
                        <a:buNone/>
                      </a:pPr>
                      <a:r>
                        <a:rPr lang="en-GB">
                          <a:solidFill>
                            <a:srgbClr val="FFFFFF"/>
                          </a:solidFill>
                        </a:rPr>
                        <a:t>8506900090</a:t>
                      </a:r>
                      <a:endParaRPr>
                        <a:solidFill>
                          <a:srgbClr val="FFFFFF"/>
                        </a:solidFill>
                      </a:endParaRPr>
                    </a:p>
                    <a:p>
                      <a:pPr indent="0" lvl="0" marL="0" rtl="0" algn="l">
                        <a:spcBef>
                          <a:spcPts val="600"/>
                        </a:spcBef>
                        <a:spcAft>
                          <a:spcPts val="0"/>
                        </a:spcAft>
                        <a:buNone/>
                      </a:pPr>
                      <a:r>
                        <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GB">
                          <a:solidFill>
                            <a:srgbClr val="FFFFFF"/>
                          </a:solidFill>
                        </a:rPr>
                        <a:t>UK</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GB">
                          <a:solidFill>
                            <a:srgbClr val="FFFFFF"/>
                          </a:solidFill>
                        </a:rPr>
                        <a:t>5%</a:t>
                      </a:r>
                      <a:endParaRPr>
                        <a:solidFill>
                          <a:srgbClr val="FFFFFF"/>
                        </a:solidFill>
                      </a:endParaRPr>
                    </a:p>
                  </a:txBody>
                  <a:tcPr marT="91425" marB="91425" marR="91425" marL="91425"/>
                </a:tc>
              </a:tr>
              <a:tr h="382275">
                <a:tc>
                  <a:txBody>
                    <a:bodyPr/>
                    <a:lstStyle/>
                    <a:p>
                      <a:pPr indent="0" lvl="0" marL="0" rtl="0" algn="l">
                        <a:lnSpc>
                          <a:spcPct val="111111"/>
                        </a:lnSpc>
                        <a:spcBef>
                          <a:spcPts val="0"/>
                        </a:spcBef>
                        <a:spcAft>
                          <a:spcPts val="600"/>
                        </a:spcAft>
                        <a:buNone/>
                      </a:pPr>
                      <a:r>
                        <a:rPr lang="en-GB">
                          <a:solidFill>
                            <a:srgbClr val="FFFFFF"/>
                          </a:solidFill>
                        </a:rPr>
                        <a:t>8104900090</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GB">
                          <a:solidFill>
                            <a:srgbClr val="FFFFFF"/>
                          </a:solidFill>
                        </a:rPr>
                        <a:t>UK</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GB">
                          <a:solidFill>
                            <a:srgbClr val="FFFFFF"/>
                          </a:solidFill>
                        </a:rPr>
                        <a:t>45%</a:t>
                      </a:r>
                      <a:endParaRPr>
                        <a:solidFill>
                          <a:srgbClr val="FFFFFF"/>
                        </a:solidFill>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2"/>
          <p:cNvSpPr/>
          <p:nvPr/>
        </p:nvSpPr>
        <p:spPr>
          <a:xfrm>
            <a:off x="2787400" y="-25"/>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640" name="Google Shape;640;p82"/>
          <p:cNvSpPr txBox="1"/>
          <p:nvPr/>
        </p:nvSpPr>
        <p:spPr>
          <a:xfrm>
            <a:off x="36525"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641" name="Google Shape;641;p82"/>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Example</a:t>
            </a:r>
            <a:endParaRPr>
              <a:solidFill>
                <a:schemeClr val="lt1"/>
              </a:solidFill>
            </a:endParaRPr>
          </a:p>
        </p:txBody>
      </p:sp>
      <p:sp>
        <p:nvSpPr>
          <p:cNvPr id="642" name="Google Shape;642;p82"/>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43" name="Google Shape;643;p82"/>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644" name="Google Shape;644;p82"/>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rtl="0" algn="l">
              <a:spcBef>
                <a:spcPts val="900"/>
              </a:spcBef>
              <a:spcAft>
                <a:spcPts val="0"/>
              </a:spcAft>
              <a:buNone/>
            </a:pPr>
            <a:r>
              <a:rPr lang="en-GB" sz="1600">
                <a:solidFill>
                  <a:schemeClr val="lt1"/>
                </a:solidFill>
              </a:rPr>
              <a:t>Examine the Product </a:t>
            </a:r>
            <a:r>
              <a:rPr lang="en-GB" sz="1600">
                <a:solidFill>
                  <a:schemeClr val="lt1"/>
                </a:solidFill>
              </a:rPr>
              <a:t>Specific</a:t>
            </a:r>
            <a:r>
              <a:rPr lang="en-GB" sz="1600">
                <a:solidFill>
                  <a:schemeClr val="lt1"/>
                </a:solidFill>
              </a:rPr>
              <a:t> Rules in the UK - TR FTA</a:t>
            </a:r>
            <a:endParaRPr sz="1600">
              <a:solidFill>
                <a:schemeClr val="lt1"/>
              </a:solidFill>
            </a:endParaRPr>
          </a:p>
          <a:p>
            <a:pPr indent="0" lvl="0" marL="457200" rtl="0" algn="l">
              <a:spcBef>
                <a:spcPts val="900"/>
              </a:spcBef>
              <a:spcAft>
                <a:spcPts val="0"/>
              </a:spcAft>
              <a:buNone/>
            </a:pPr>
            <a:r>
              <a:t/>
            </a:r>
            <a:endParaRPr sz="1600">
              <a:solidFill>
                <a:schemeClr val="lt1"/>
              </a:solidFill>
            </a:endParaRPr>
          </a:p>
          <a:p>
            <a:pPr indent="-330200" lvl="0" marL="457200" rtl="0" algn="l">
              <a:spcBef>
                <a:spcPts val="900"/>
              </a:spcBef>
              <a:spcAft>
                <a:spcPts val="0"/>
              </a:spcAft>
              <a:buClr>
                <a:schemeClr val="lt1"/>
              </a:buClr>
              <a:buSzPts val="1600"/>
              <a:buAutoNum type="arabicPeriod"/>
            </a:pPr>
            <a:r>
              <a:rPr lang="en-GB" sz="1600">
                <a:solidFill>
                  <a:schemeClr val="lt1"/>
                </a:solidFill>
              </a:rPr>
              <a:t>Manufacture from materials of any heading, </a:t>
            </a:r>
            <a:r>
              <a:rPr b="1" lang="en-GB" sz="1600" u="sng">
                <a:solidFill>
                  <a:schemeClr val="lt1"/>
                </a:solidFill>
              </a:rPr>
              <a:t>except that of the product </a:t>
            </a:r>
            <a:r>
              <a:rPr lang="en-GB" sz="1600">
                <a:solidFill>
                  <a:schemeClr val="lt1"/>
                </a:solidFill>
              </a:rPr>
              <a:t>(85.09),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rPr lang="en-GB" sz="1600">
                <a:solidFill>
                  <a:schemeClr val="lt1"/>
                </a:solidFill>
              </a:rPr>
              <a:t>We have incorporated materials heading 85.09, so we fail rule 1.</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330200" lvl="0" marL="457200" rtl="0" algn="l">
              <a:spcBef>
                <a:spcPts val="900"/>
              </a:spcBef>
              <a:spcAft>
                <a:spcPts val="0"/>
              </a:spcAft>
              <a:buClr>
                <a:schemeClr val="lt1"/>
              </a:buClr>
              <a:buSzPts val="1600"/>
              <a:buAutoNum type="arabicPeriod" startAt="2"/>
            </a:pPr>
            <a:r>
              <a:rPr lang="en-GB" sz="1600">
                <a:solidFill>
                  <a:schemeClr val="lt1"/>
                </a:solidFill>
              </a:rPr>
              <a:t>Manufacture in which the value of all non-originating materials used does not exceed 50 % of the ex-works price of the product.</a:t>
            </a:r>
            <a:endParaRPr sz="1600">
              <a:solidFill>
                <a:schemeClr val="lt1"/>
              </a:solidFill>
            </a:endParaRPr>
          </a:p>
          <a:p>
            <a:pPr indent="0" lvl="0" marL="457200" rtl="0" algn="l">
              <a:spcBef>
                <a:spcPts val="900"/>
              </a:spcBef>
              <a:spcAft>
                <a:spcPts val="0"/>
              </a:spcAft>
              <a:buNone/>
            </a:pPr>
            <a:r>
              <a:rPr lang="en-GB" sz="1600">
                <a:solidFill>
                  <a:schemeClr val="lt1"/>
                </a:solidFill>
              </a:rPr>
              <a:t>Our non-originating materials = 50% of the EXW price so we meet rule 2.</a:t>
            </a:r>
            <a:endParaRPr sz="1600">
              <a:solidFill>
                <a:schemeClr val="lt1"/>
              </a:solidFill>
            </a:endParaRPr>
          </a:p>
          <a:p>
            <a:pPr indent="0" lvl="0" marL="0" rtl="0" algn="l">
              <a:spcBef>
                <a:spcPts val="900"/>
              </a:spcBef>
              <a:spcAft>
                <a:spcPts val="0"/>
              </a:spcAft>
              <a:buNone/>
            </a:pPr>
            <a:r>
              <a:t/>
            </a:r>
            <a:endParaRPr sz="1600">
              <a:solidFill>
                <a:schemeClr val="lt1"/>
              </a:solidFill>
            </a:endParaRPr>
          </a:p>
          <a:p>
            <a:pPr indent="0" lvl="0" marL="0" rtl="0" algn="l">
              <a:spcBef>
                <a:spcPts val="900"/>
              </a:spcBef>
              <a:spcAft>
                <a:spcPts val="0"/>
              </a:spcAft>
              <a:buNone/>
            </a:pPr>
            <a:r>
              <a:rPr lang="en-GB" sz="1600">
                <a:solidFill>
                  <a:schemeClr val="lt1"/>
                </a:solidFill>
              </a:rPr>
              <a:t>As this is an “or” rule, we meet the PSR and goods can have UK preferential origin for this export to TR.  </a:t>
            </a:r>
            <a:endParaRPr sz="1600">
              <a:solidFill>
                <a:schemeClr val="lt1"/>
              </a:solidFill>
            </a:endParaRPr>
          </a:p>
          <a:p>
            <a:pPr indent="0" lvl="0" marL="0" rtl="0" algn="l">
              <a:spcBef>
                <a:spcPts val="900"/>
              </a:spcBef>
              <a:spcAft>
                <a:spcPts val="900"/>
              </a:spcAft>
              <a:buNone/>
            </a:pPr>
            <a:r>
              <a:t/>
            </a:r>
            <a:endParaRPr sz="1600">
              <a:solidFill>
                <a:schemeClr val="lt1"/>
              </a:solidFill>
            </a:endParaRPr>
          </a:p>
        </p:txBody>
      </p:sp>
      <p:graphicFrame>
        <p:nvGraphicFramePr>
          <p:cNvPr id="645" name="Google Shape;645;p82"/>
          <p:cNvGraphicFramePr/>
          <p:nvPr/>
        </p:nvGraphicFramePr>
        <p:xfrm>
          <a:off x="3323213" y="2081488"/>
          <a:ext cx="3000000" cy="3000000"/>
        </p:xfrm>
        <a:graphic>
          <a:graphicData uri="http://schemas.openxmlformats.org/drawingml/2006/table">
            <a:tbl>
              <a:tblPr>
                <a:noFill/>
                <a:tableStyleId>{E404F8B2-9D84-4274-908F-7055ADE4D659}</a:tableStyleId>
              </a:tblPr>
              <a:tblGrid>
                <a:gridCol w="2300925"/>
                <a:gridCol w="2300925"/>
                <a:gridCol w="2300925"/>
              </a:tblGrid>
              <a:tr h="382275">
                <a:tc>
                  <a:txBody>
                    <a:bodyPr/>
                    <a:lstStyle/>
                    <a:p>
                      <a:pPr indent="0" lvl="0" marL="0" rtl="0" algn="l">
                        <a:spcBef>
                          <a:spcPts val="0"/>
                        </a:spcBef>
                        <a:spcAft>
                          <a:spcPts val="0"/>
                        </a:spcAft>
                        <a:buNone/>
                      </a:pPr>
                      <a:r>
                        <a:rPr b="1" lang="en-GB">
                          <a:solidFill>
                            <a:srgbClr val="FFFFFF"/>
                          </a:solidFill>
                        </a:rPr>
                        <a:t>Commodity Code</a:t>
                      </a:r>
                      <a:endParaRPr b="1">
                        <a:solidFill>
                          <a:srgbClr val="FFFFFF"/>
                        </a:solidFill>
                      </a:endParaRPr>
                    </a:p>
                  </a:txBody>
                  <a:tcPr marT="91425" marB="91425" marR="91425" marL="91425"/>
                </a:tc>
                <a:tc>
                  <a:txBody>
                    <a:bodyPr/>
                    <a:lstStyle/>
                    <a:p>
                      <a:pPr indent="0" lvl="0" marL="0" rtl="0" algn="l">
                        <a:spcBef>
                          <a:spcPts val="0"/>
                        </a:spcBef>
                        <a:spcAft>
                          <a:spcPts val="0"/>
                        </a:spcAft>
                        <a:buNone/>
                      </a:pPr>
                      <a:r>
                        <a:rPr b="1" lang="en-GB">
                          <a:solidFill>
                            <a:srgbClr val="FFFFFF"/>
                          </a:solidFill>
                        </a:rPr>
                        <a:t>Origin</a:t>
                      </a:r>
                      <a:endParaRPr b="1">
                        <a:solidFill>
                          <a:srgbClr val="FFFFFF"/>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FFFF"/>
                          </a:solidFill>
                        </a:rPr>
                        <a:t>% of EXW Price</a:t>
                      </a:r>
                      <a:endParaRPr b="1">
                        <a:solidFill>
                          <a:srgbClr val="FFFFFF"/>
                        </a:solidFill>
                      </a:endParaRPr>
                    </a:p>
                  </a:txBody>
                  <a:tcPr marT="91425" marB="91425" marR="91425" marL="91425">
                    <a:lnB cap="flat" cmpd="sng" w="9525">
                      <a:solidFill>
                        <a:srgbClr val="9E9E9E"/>
                      </a:solidFill>
                      <a:prstDash val="solid"/>
                      <a:round/>
                      <a:headEnd len="sm" w="sm" type="none"/>
                      <a:tailEnd len="sm" w="sm" type="none"/>
                    </a:lnB>
                  </a:tcPr>
                </a:tc>
              </a:tr>
              <a:tr h="382275">
                <a:tc>
                  <a:txBody>
                    <a:bodyPr/>
                    <a:lstStyle/>
                    <a:p>
                      <a:pPr indent="0" lvl="0" marL="0" rtl="0" algn="l">
                        <a:spcBef>
                          <a:spcPts val="900"/>
                        </a:spcBef>
                        <a:spcAft>
                          <a:spcPts val="900"/>
                        </a:spcAft>
                        <a:buNone/>
                      </a:pPr>
                      <a:r>
                        <a:rPr lang="en-GB">
                          <a:solidFill>
                            <a:srgbClr val="FFFFFF"/>
                          </a:solidFill>
                        </a:rPr>
                        <a:t>8509400000</a:t>
                      </a:r>
                      <a:endParaRPr>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FFFFFF"/>
                          </a:solidFill>
                        </a:rPr>
                        <a:t>CN</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rPr>
                        <a:t>50%</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2275">
                <a:tc>
                  <a:txBody>
                    <a:bodyPr/>
                    <a:lstStyle/>
                    <a:p>
                      <a:pPr indent="0" lvl="0" marL="0" rtl="0" algn="l">
                        <a:lnSpc>
                          <a:spcPct val="111111"/>
                        </a:lnSpc>
                        <a:spcBef>
                          <a:spcPts val="0"/>
                        </a:spcBef>
                        <a:spcAft>
                          <a:spcPts val="0"/>
                        </a:spcAft>
                        <a:buNone/>
                      </a:pPr>
                      <a:r>
                        <a:rPr lang="en-GB">
                          <a:solidFill>
                            <a:srgbClr val="FFFFFF"/>
                          </a:solidFill>
                        </a:rPr>
                        <a:t>8506900090</a:t>
                      </a:r>
                      <a:endParaRPr>
                        <a:solidFill>
                          <a:srgbClr val="FFFFFF"/>
                        </a:solidFill>
                      </a:endParaRPr>
                    </a:p>
                    <a:p>
                      <a:pPr indent="0" lvl="0" marL="0" rtl="0" algn="l">
                        <a:spcBef>
                          <a:spcPts val="600"/>
                        </a:spcBef>
                        <a:spcAft>
                          <a:spcPts val="0"/>
                        </a:spcAft>
                        <a:buNone/>
                      </a:pPr>
                      <a:r>
                        <a:t/>
                      </a:r>
                      <a:endParaRPr>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FFFFFF"/>
                          </a:solidFill>
                        </a:rPr>
                        <a:t>UK</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rPr>
                        <a:t>5%</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2275">
                <a:tc>
                  <a:txBody>
                    <a:bodyPr/>
                    <a:lstStyle/>
                    <a:p>
                      <a:pPr indent="0" lvl="0" marL="0" rtl="0" algn="l">
                        <a:lnSpc>
                          <a:spcPct val="111111"/>
                        </a:lnSpc>
                        <a:spcBef>
                          <a:spcPts val="0"/>
                        </a:spcBef>
                        <a:spcAft>
                          <a:spcPts val="600"/>
                        </a:spcAft>
                        <a:buNone/>
                      </a:pPr>
                      <a:r>
                        <a:rPr lang="en-GB">
                          <a:solidFill>
                            <a:srgbClr val="FFFFFF"/>
                          </a:solidFill>
                        </a:rPr>
                        <a:t>8104900090</a:t>
                      </a:r>
                      <a:endParaRPr>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FFFFFF"/>
                          </a:solidFill>
                        </a:rPr>
                        <a:t>UK</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FFFFFF"/>
                          </a:solidFill>
                        </a:rPr>
                        <a:t>45%</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83"/>
          <p:cNvSpPr/>
          <p:nvPr/>
        </p:nvSpPr>
        <p:spPr>
          <a:xfrm>
            <a:off x="2787400" y="-25"/>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652" name="Google Shape;652;p83"/>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653" name="Google Shape;653;p83"/>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Summary</a:t>
            </a:r>
            <a:endParaRPr>
              <a:solidFill>
                <a:schemeClr val="lt1"/>
              </a:solidFill>
            </a:endParaRPr>
          </a:p>
        </p:txBody>
      </p:sp>
      <p:sp>
        <p:nvSpPr>
          <p:cNvPr id="654" name="Google Shape;654;p83"/>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55" name="Google Shape;655;p83"/>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656" name="Google Shape;656;p83"/>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rtl="0" algn="l">
              <a:spcBef>
                <a:spcPts val="900"/>
              </a:spcBef>
              <a:spcAft>
                <a:spcPts val="0"/>
              </a:spcAft>
              <a:buNone/>
            </a:pPr>
            <a:r>
              <a:rPr lang="en-GB" sz="1800">
                <a:solidFill>
                  <a:schemeClr val="lt1"/>
                </a:solidFill>
              </a:rPr>
              <a:t>Things to remember:</a:t>
            </a:r>
            <a:endParaRPr sz="1800">
              <a:solidFill>
                <a:schemeClr val="lt1"/>
              </a:solidFill>
            </a:endParaRPr>
          </a:p>
          <a:p>
            <a:pPr indent="-342900" lvl="0" marL="457200" rtl="0" algn="l">
              <a:spcBef>
                <a:spcPts val="900"/>
              </a:spcBef>
              <a:spcAft>
                <a:spcPts val="0"/>
              </a:spcAft>
              <a:buClr>
                <a:schemeClr val="lt1"/>
              </a:buClr>
              <a:buSzPts val="1800"/>
              <a:buChar char="●"/>
            </a:pPr>
            <a:r>
              <a:rPr lang="en-GB" sz="1800">
                <a:solidFill>
                  <a:schemeClr val="lt1"/>
                </a:solidFill>
              </a:rPr>
              <a:t>Non-</a:t>
            </a:r>
            <a:r>
              <a:rPr lang="en-GB" sz="1800">
                <a:solidFill>
                  <a:schemeClr val="lt1"/>
                </a:solidFill>
              </a:rPr>
              <a:t>preferential</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Preferential</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Documentary evidence on import</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Know your products for export</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Check the FTAs between the UK and the country of import - rules of origin are not always the same for all countries of export</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Read </a:t>
            </a:r>
            <a:r>
              <a:rPr lang="en-GB" sz="1800">
                <a:solidFill>
                  <a:schemeClr val="lt1"/>
                </a:solidFill>
              </a:rPr>
              <a:t>the PSRs</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Retain your evidence</a:t>
            </a:r>
            <a:endParaRPr sz="1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descr="A picture containing person, indoor, wall, computer&#10;&#10;Description automatically generated" id="662" name="Google Shape;662;p84"/>
          <p:cNvPicPr preferRelativeResize="0"/>
          <p:nvPr/>
        </p:nvPicPr>
        <p:blipFill rotWithShape="1">
          <a:blip r:embed="rId3">
            <a:alphaModFix/>
          </a:blip>
          <a:srcRect b="0" l="0" r="0" t="4534"/>
          <a:stretch/>
        </p:blipFill>
        <p:spPr>
          <a:xfrm>
            <a:off x="0" y="0"/>
            <a:ext cx="10691813" cy="6804025"/>
          </a:xfrm>
          <a:prstGeom prst="rect">
            <a:avLst/>
          </a:prstGeom>
          <a:noFill/>
          <a:ln>
            <a:noFill/>
          </a:ln>
        </p:spPr>
      </p:pic>
      <p:sp>
        <p:nvSpPr>
          <p:cNvPr id="663" name="Google Shape;663;p84"/>
          <p:cNvSpPr/>
          <p:nvPr/>
        </p:nvSpPr>
        <p:spPr>
          <a:xfrm>
            <a:off x="0" y="248634"/>
            <a:ext cx="5257800" cy="94087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400">
              <a:solidFill>
                <a:schemeClr val="lt1"/>
              </a:solidFill>
              <a:latin typeface="Arial"/>
              <a:ea typeface="Arial"/>
              <a:cs typeface="Arial"/>
              <a:sym typeface="Arial"/>
            </a:endParaRPr>
          </a:p>
        </p:txBody>
      </p:sp>
      <p:sp>
        <p:nvSpPr>
          <p:cNvPr id="664" name="Google Shape;664;p84"/>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r>
              <a:rPr lang="en-GB"/>
              <a:t>January 2021</a:t>
            </a:r>
            <a:endParaRPr/>
          </a:p>
        </p:txBody>
      </p:sp>
      <p:sp>
        <p:nvSpPr>
          <p:cNvPr id="665" name="Google Shape;665;p84"/>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a:t>Invest NI</a:t>
            </a:r>
            <a:endParaRPr/>
          </a:p>
        </p:txBody>
      </p:sp>
      <p:sp>
        <p:nvSpPr>
          <p:cNvPr id="666" name="Google Shape;666;p84"/>
          <p:cNvSpPr txBox="1"/>
          <p:nvPr/>
        </p:nvSpPr>
        <p:spPr>
          <a:xfrm>
            <a:off x="8660368" y="7156492"/>
            <a:ext cx="1496854" cy="151194"/>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lang="en-GB" sz="700">
                <a:solidFill>
                  <a:schemeClr val="dk1"/>
                </a:solidFill>
                <a:latin typeface="Arial"/>
                <a:ea typeface="Arial"/>
                <a:cs typeface="Arial"/>
                <a:sym typeface="Arial"/>
              </a:rPr>
              <a:t>‹#›</a:t>
            </a:fld>
            <a:endParaRPr sz="700">
              <a:solidFill>
                <a:schemeClr val="dk1"/>
              </a:solidFill>
              <a:latin typeface="Arial"/>
              <a:ea typeface="Arial"/>
              <a:cs typeface="Arial"/>
              <a:sym typeface="Arial"/>
            </a:endParaRPr>
          </a:p>
        </p:txBody>
      </p:sp>
      <p:sp>
        <p:nvSpPr>
          <p:cNvPr id="667" name="Google Shape;667;p84"/>
          <p:cNvSpPr txBox="1"/>
          <p:nvPr>
            <p:ph type="title"/>
          </p:nvPr>
        </p:nvSpPr>
        <p:spPr>
          <a:xfrm>
            <a:off x="534591" y="503979"/>
            <a:ext cx="9622632" cy="84008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2800"/>
              <a:buFont typeface="Georgia"/>
              <a:buNone/>
            </a:pPr>
            <a:r>
              <a:rPr lang="en-GB">
                <a:solidFill>
                  <a:schemeClr val="lt1"/>
                </a:solidFill>
              </a:rPr>
              <a:t>Any 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5"/>
          <p:cNvSpPr txBox="1"/>
          <p:nvPr>
            <p:ph idx="1" type="body"/>
          </p:nvPr>
        </p:nvSpPr>
        <p:spPr>
          <a:xfrm>
            <a:off x="534591" y="5745353"/>
            <a:ext cx="6361509" cy="151193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750"/>
              <a:buNone/>
            </a:pPr>
            <a:r>
              <a:rPr lang="en-GB" sz="750"/>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PricewaterhouseCoopers LLP, its members, employees and agents do not accept or assume any liability, responsibility or duty of care for any consequences of you or anyone else acting, or refraining to act, in reliance on the information contained in this publication or for any decision based on it.</a:t>
            </a:r>
            <a:endParaRPr/>
          </a:p>
          <a:p>
            <a:pPr indent="0" lvl="0" marL="0" rtl="0" algn="l">
              <a:lnSpc>
                <a:spcPct val="100000"/>
              </a:lnSpc>
              <a:spcBef>
                <a:spcPts val="600"/>
              </a:spcBef>
              <a:spcAft>
                <a:spcPts val="0"/>
              </a:spcAft>
              <a:buClr>
                <a:schemeClr val="lt1"/>
              </a:buClr>
              <a:buSzPts val="750"/>
              <a:buNone/>
            </a:pPr>
            <a:r>
              <a:rPr lang="en-GB" sz="750"/>
              <a:t>© 2021 PricewaterhouseCoopers LLP. All rights reserved. ‘PwC’ refers to the UK member firm, and may sometimes refer to the PwC network. Each member firm is a separate legal entity. Please see www.pwc.com/structure for further details.</a:t>
            </a:r>
            <a:endParaRPr/>
          </a:p>
          <a:p>
            <a:pPr indent="0" lvl="0" marL="0" rtl="0" algn="l">
              <a:lnSpc>
                <a:spcPct val="100000"/>
              </a:lnSpc>
              <a:spcBef>
                <a:spcPts val="600"/>
              </a:spcBef>
              <a:spcAft>
                <a:spcPts val="0"/>
              </a:spcAft>
              <a:buClr>
                <a:schemeClr val="lt1"/>
              </a:buClr>
              <a:buSzPts val="750"/>
              <a:buNone/>
            </a:pPr>
            <a:r>
              <a:rPr lang="en-GB" sz="750"/>
              <a:t>RITM4479393</a:t>
            </a:r>
            <a:endParaRPr/>
          </a:p>
        </p:txBody>
      </p:sp>
      <p:sp>
        <p:nvSpPr>
          <p:cNvPr id="673" name="Google Shape;673;p85"/>
          <p:cNvSpPr txBox="1"/>
          <p:nvPr/>
        </p:nvSpPr>
        <p:spPr>
          <a:xfrm>
            <a:off x="534591" y="503979"/>
            <a:ext cx="9622632" cy="84008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chemeClr val="dk1"/>
              </a:buClr>
              <a:buSzPts val="3600"/>
              <a:buFont typeface="Georgia"/>
              <a:buNone/>
            </a:pPr>
            <a:r>
              <a:rPr lang="en-GB" sz="3600">
                <a:solidFill>
                  <a:schemeClr val="dk1"/>
                </a:solidFill>
                <a:latin typeface="Georgia"/>
                <a:ea typeface="Georgia"/>
                <a:cs typeface="Georgia"/>
                <a:sym typeface="Georgia"/>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8"/>
          <p:cNvSpPr/>
          <p:nvPr/>
        </p:nvSpPr>
        <p:spPr>
          <a:xfrm>
            <a:off x="0" y="0"/>
            <a:ext cx="5503200" cy="75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469" name="Google Shape;469;p68"/>
          <p:cNvSpPr txBox="1"/>
          <p:nvPr/>
        </p:nvSpPr>
        <p:spPr>
          <a:xfrm>
            <a:off x="388414" y="653298"/>
            <a:ext cx="4950600" cy="48717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lang="en-GB" sz="3200">
                <a:solidFill>
                  <a:schemeClr val="lt1"/>
                </a:solidFill>
                <a:latin typeface="Georgia"/>
                <a:ea typeface="Georgia"/>
                <a:cs typeface="Georgia"/>
                <a:sym typeface="Georgia"/>
              </a:rPr>
              <a:t>Agenda</a:t>
            </a:r>
            <a:endParaRPr sz="1600">
              <a:solidFill>
                <a:schemeClr val="lt1"/>
              </a:solidFill>
            </a:endParaRPr>
          </a:p>
          <a:p>
            <a:pPr indent="-251999" lvl="0" marL="251999" marR="0" rtl="0" algn="l">
              <a:lnSpc>
                <a:spcPct val="100000"/>
              </a:lnSpc>
              <a:spcBef>
                <a:spcPts val="900"/>
              </a:spcBef>
              <a:spcAft>
                <a:spcPts val="0"/>
              </a:spcAft>
              <a:buClr>
                <a:schemeClr val="lt1"/>
              </a:buClr>
              <a:buSzPts val="1600"/>
              <a:buFont typeface="Arial"/>
              <a:buChar char="•"/>
            </a:pPr>
            <a:r>
              <a:rPr lang="en-GB" sz="1600">
                <a:solidFill>
                  <a:schemeClr val="lt1"/>
                </a:solidFill>
              </a:rPr>
              <a:t>Intro</a:t>
            </a:r>
            <a:endParaRPr sz="1600">
              <a:solidFill>
                <a:schemeClr val="lt1"/>
              </a:solidFill>
            </a:endParaRPr>
          </a:p>
          <a:p>
            <a:pPr indent="-251999" lvl="0" marL="251999" marR="0" rtl="0" algn="l">
              <a:lnSpc>
                <a:spcPct val="100000"/>
              </a:lnSpc>
              <a:spcBef>
                <a:spcPts val="900"/>
              </a:spcBef>
              <a:spcAft>
                <a:spcPts val="0"/>
              </a:spcAft>
              <a:buClr>
                <a:schemeClr val="lt1"/>
              </a:buClr>
              <a:buSzPts val="1600"/>
              <a:buChar char="•"/>
            </a:pPr>
            <a:r>
              <a:rPr lang="en-GB" sz="1600">
                <a:solidFill>
                  <a:schemeClr val="lt1"/>
                </a:solidFill>
              </a:rPr>
              <a:t>Customs declarations and data sets</a:t>
            </a:r>
            <a:endParaRPr sz="1600">
              <a:solidFill>
                <a:schemeClr val="lt1"/>
              </a:solidFill>
            </a:endParaRPr>
          </a:p>
          <a:p>
            <a:pPr indent="-251999" lvl="0" marL="251999" marR="0" rtl="0" algn="l">
              <a:lnSpc>
                <a:spcPct val="100000"/>
              </a:lnSpc>
              <a:spcBef>
                <a:spcPts val="900"/>
              </a:spcBef>
              <a:spcAft>
                <a:spcPts val="0"/>
              </a:spcAft>
              <a:buClr>
                <a:schemeClr val="lt1"/>
              </a:buClr>
              <a:buSzPts val="1600"/>
              <a:buChar char="•"/>
            </a:pPr>
            <a:r>
              <a:rPr lang="en-GB" sz="1600">
                <a:solidFill>
                  <a:schemeClr val="lt1"/>
                </a:solidFill>
              </a:rPr>
              <a:t>Basic customs duty principles</a:t>
            </a:r>
            <a:endParaRPr sz="1600">
              <a:solidFill>
                <a:schemeClr val="lt1"/>
              </a:solidFill>
            </a:endParaRPr>
          </a:p>
          <a:p>
            <a:pPr indent="-251999" lvl="0" marL="251999" marR="0" rtl="0" algn="l">
              <a:lnSpc>
                <a:spcPct val="100000"/>
              </a:lnSpc>
              <a:spcBef>
                <a:spcPts val="900"/>
              </a:spcBef>
              <a:spcAft>
                <a:spcPts val="0"/>
              </a:spcAft>
              <a:buClr>
                <a:schemeClr val="lt1"/>
              </a:buClr>
              <a:buSzPts val="1600"/>
              <a:buChar char="•"/>
            </a:pPr>
            <a:r>
              <a:rPr lang="en-GB" sz="1600">
                <a:solidFill>
                  <a:schemeClr val="lt1"/>
                </a:solidFill>
              </a:rPr>
              <a:t>Origin</a:t>
            </a:r>
            <a:endParaRPr sz="1600">
              <a:solidFill>
                <a:schemeClr val="lt1"/>
              </a:solidFill>
            </a:endParaRPr>
          </a:p>
          <a:p>
            <a:pPr indent="-330200" lvl="1" marL="914400" marR="0" rtl="0" algn="l">
              <a:lnSpc>
                <a:spcPct val="100000"/>
              </a:lnSpc>
              <a:spcBef>
                <a:spcPts val="900"/>
              </a:spcBef>
              <a:spcAft>
                <a:spcPts val="0"/>
              </a:spcAft>
              <a:buClr>
                <a:schemeClr val="lt1"/>
              </a:buClr>
              <a:buSzPts val="1600"/>
              <a:buChar char="○"/>
            </a:pPr>
            <a:r>
              <a:rPr lang="en-GB" sz="1600">
                <a:solidFill>
                  <a:schemeClr val="lt1"/>
                </a:solidFill>
              </a:rPr>
              <a:t>Non-preferential</a:t>
            </a:r>
            <a:endParaRPr sz="1600">
              <a:solidFill>
                <a:schemeClr val="lt1"/>
              </a:solidFill>
            </a:endParaRPr>
          </a:p>
          <a:p>
            <a:pPr indent="-330200" lvl="1" marL="914400" marR="0" rtl="0" algn="l">
              <a:lnSpc>
                <a:spcPct val="100000"/>
              </a:lnSpc>
              <a:spcBef>
                <a:spcPts val="900"/>
              </a:spcBef>
              <a:spcAft>
                <a:spcPts val="0"/>
              </a:spcAft>
              <a:buClr>
                <a:schemeClr val="lt1"/>
              </a:buClr>
              <a:buSzPts val="1600"/>
              <a:buChar char="○"/>
            </a:pPr>
            <a:r>
              <a:rPr lang="en-GB" sz="1600">
                <a:solidFill>
                  <a:schemeClr val="lt1"/>
                </a:solidFill>
              </a:rPr>
              <a:t>Preferential</a:t>
            </a:r>
            <a:endParaRPr sz="1600">
              <a:solidFill>
                <a:schemeClr val="lt1"/>
              </a:solidFill>
            </a:endParaRPr>
          </a:p>
          <a:p>
            <a:pPr indent="-330200" lvl="0" marL="457200" marR="0" rtl="0" algn="l">
              <a:lnSpc>
                <a:spcPct val="100000"/>
              </a:lnSpc>
              <a:spcBef>
                <a:spcPts val="900"/>
              </a:spcBef>
              <a:spcAft>
                <a:spcPts val="0"/>
              </a:spcAft>
              <a:buClr>
                <a:schemeClr val="lt1"/>
              </a:buClr>
              <a:buSzPts val="1600"/>
              <a:buChar char="•"/>
            </a:pPr>
            <a:r>
              <a:rPr lang="en-GB" sz="1600">
                <a:solidFill>
                  <a:schemeClr val="lt1"/>
                </a:solidFill>
              </a:rPr>
              <a:t>Determining country of origin</a:t>
            </a:r>
            <a:endParaRPr sz="1600">
              <a:solidFill>
                <a:schemeClr val="lt1"/>
              </a:solidFill>
            </a:endParaRPr>
          </a:p>
          <a:p>
            <a:pPr indent="-330200" lvl="0" marL="457200" marR="0" rtl="0" algn="l">
              <a:lnSpc>
                <a:spcPct val="100000"/>
              </a:lnSpc>
              <a:spcBef>
                <a:spcPts val="900"/>
              </a:spcBef>
              <a:spcAft>
                <a:spcPts val="0"/>
              </a:spcAft>
              <a:buClr>
                <a:schemeClr val="lt1"/>
              </a:buClr>
              <a:buSzPts val="1600"/>
              <a:buChar char="•"/>
            </a:pPr>
            <a:r>
              <a:rPr lang="en-GB" sz="1600">
                <a:solidFill>
                  <a:schemeClr val="lt1"/>
                </a:solidFill>
              </a:rPr>
              <a:t>Origin in NI</a:t>
            </a:r>
            <a:endParaRPr sz="1600">
              <a:solidFill>
                <a:schemeClr val="lt1"/>
              </a:solidFill>
            </a:endParaRPr>
          </a:p>
          <a:p>
            <a:pPr indent="0" lvl="0" marL="0" marR="0" rtl="0" algn="l">
              <a:lnSpc>
                <a:spcPct val="100000"/>
              </a:lnSpc>
              <a:spcBef>
                <a:spcPts val="900"/>
              </a:spcBef>
              <a:spcAft>
                <a:spcPts val="0"/>
              </a:spcAft>
              <a:buNone/>
            </a:pPr>
            <a:r>
              <a:t/>
            </a:r>
            <a:endParaRPr sz="1600">
              <a:solidFill>
                <a:schemeClr val="lt1"/>
              </a:solidFill>
            </a:endParaRPr>
          </a:p>
          <a:p>
            <a:pPr indent="0" lvl="0" marL="0" marR="0" rtl="0" algn="l">
              <a:lnSpc>
                <a:spcPct val="100000"/>
              </a:lnSpc>
              <a:spcBef>
                <a:spcPts val="900"/>
              </a:spcBef>
              <a:spcAft>
                <a:spcPts val="900"/>
              </a:spcAft>
              <a:buNone/>
            </a:pPr>
            <a:r>
              <a:t/>
            </a:r>
            <a:endParaRPr sz="1600">
              <a:solidFill>
                <a:schemeClr val="lt1"/>
              </a:solidFill>
            </a:endParaRPr>
          </a:p>
        </p:txBody>
      </p:sp>
      <p:sp>
        <p:nvSpPr>
          <p:cNvPr id="470" name="Google Shape;470;p68"/>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i="0" lang="en-GB" sz="750" u="none" cap="none" strike="noStrike">
                <a:solidFill>
                  <a:schemeClr val="lt1"/>
                </a:solidFill>
                <a:latin typeface="Arial"/>
                <a:ea typeface="Arial"/>
                <a:cs typeface="Arial"/>
                <a:sym typeface="Arial"/>
              </a:rPr>
              <a:t>PwC</a:t>
            </a:r>
            <a:endParaRPr b="0" i="0" sz="750" u="none" cap="none" strike="noStrike">
              <a:solidFill>
                <a:schemeClr val="lt1"/>
              </a:solidFill>
              <a:latin typeface="Arial"/>
              <a:ea typeface="Arial"/>
              <a:cs typeface="Arial"/>
              <a:sym typeface="Arial"/>
            </a:endParaRPr>
          </a:p>
        </p:txBody>
      </p:sp>
      <p:pic>
        <p:nvPicPr>
          <p:cNvPr id="471" name="Google Shape;471;p68"/>
          <p:cNvPicPr preferRelativeResize="0"/>
          <p:nvPr/>
        </p:nvPicPr>
        <p:blipFill rotWithShape="1">
          <a:blip r:embed="rId3">
            <a:alphaModFix/>
          </a:blip>
          <a:srcRect b="0" l="40444" r="2041" t="0"/>
          <a:stretch/>
        </p:blipFill>
        <p:spPr>
          <a:xfrm>
            <a:off x="5503215" y="0"/>
            <a:ext cx="5188587" cy="7559674"/>
          </a:xfrm>
          <a:prstGeom prst="rect">
            <a:avLst/>
          </a:prstGeom>
          <a:noFill/>
          <a:ln>
            <a:noFill/>
          </a:ln>
        </p:spPr>
      </p:pic>
      <p:sp>
        <p:nvSpPr>
          <p:cNvPr id="472" name="Google Shape;472;p68"/>
          <p:cNvSpPr txBox="1"/>
          <p:nvPr>
            <p:ph idx="12" type="sldNum"/>
          </p:nvPr>
        </p:nvSpPr>
        <p:spPr>
          <a:xfrm>
            <a:off x="9933350" y="7055697"/>
            <a:ext cx="370200" cy="1512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r>
              <a:rPr lang="en-GB">
                <a:solidFill>
                  <a:schemeClr val="lt1"/>
                </a:solidFill>
              </a:rPr>
              <a:t>2</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9"/>
          <p:cNvSpPr/>
          <p:nvPr/>
        </p:nvSpPr>
        <p:spPr>
          <a:xfrm>
            <a:off x="2787505" y="0"/>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479" name="Google Shape;479;p69"/>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480" name="Google Shape;480;p69"/>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Customs import declarations </a:t>
            </a:r>
            <a:endParaRPr>
              <a:solidFill>
                <a:schemeClr val="lt1"/>
              </a:solidFill>
            </a:endParaRPr>
          </a:p>
        </p:txBody>
      </p:sp>
      <p:sp>
        <p:nvSpPr>
          <p:cNvPr id="481" name="Google Shape;481;p69"/>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82" name="Google Shape;482;p69"/>
          <p:cNvSpPr txBox="1"/>
          <p:nvPr/>
        </p:nvSpPr>
        <p:spPr>
          <a:xfrm>
            <a:off x="3220392" y="476200"/>
            <a:ext cx="7083300" cy="528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400"/>
              <a:buFont typeface="Arial"/>
              <a:buNone/>
            </a:pPr>
            <a:r>
              <a:rPr b="1" lang="en-GB" sz="1800">
                <a:solidFill>
                  <a:schemeClr val="lt1"/>
                </a:solidFill>
                <a:latin typeface="Arial"/>
                <a:ea typeface="Arial"/>
                <a:cs typeface="Arial"/>
                <a:sym typeface="Arial"/>
              </a:rPr>
              <a:t>Entry information</a:t>
            </a:r>
            <a:endParaRPr b="1" sz="1800">
              <a:solidFill>
                <a:schemeClr val="lt1"/>
              </a:solidFill>
              <a:latin typeface="Arial"/>
              <a:ea typeface="Arial"/>
              <a:cs typeface="Arial"/>
              <a:sym typeface="Arial"/>
            </a:endParaRPr>
          </a:p>
          <a:p>
            <a:pPr indent="0" lvl="0" marL="0" marR="0" rtl="0" algn="l">
              <a:lnSpc>
                <a:spcPct val="100000"/>
              </a:lnSpc>
              <a:spcBef>
                <a:spcPts val="900"/>
              </a:spcBef>
              <a:spcAft>
                <a:spcPts val="0"/>
              </a:spcAft>
              <a:buClr>
                <a:schemeClr val="dk1"/>
              </a:buClr>
              <a:buSzPts val="400"/>
              <a:buFont typeface="Arial"/>
              <a:buNone/>
            </a:pPr>
            <a:r>
              <a:rPr b="0" lang="en-GB" sz="1800">
                <a:solidFill>
                  <a:schemeClr val="lt1"/>
                </a:solidFill>
                <a:latin typeface="Arial"/>
                <a:ea typeface="Arial"/>
                <a:cs typeface="Arial"/>
                <a:sym typeface="Arial"/>
              </a:rPr>
              <a:t>The entry includes the following information:</a:t>
            </a:r>
            <a:endParaRPr b="1" sz="1800">
              <a:solidFill>
                <a:schemeClr val="lt1"/>
              </a:solidFill>
              <a:latin typeface="Arial"/>
              <a:ea typeface="Arial"/>
              <a:cs typeface="Arial"/>
              <a:sym typeface="Arial"/>
            </a:endParaRPr>
          </a:p>
          <a:p>
            <a:pPr indent="-251999" lvl="1" marL="251999" marR="0" rtl="0" algn="l">
              <a:lnSpc>
                <a:spcPct val="100000"/>
              </a:lnSpc>
              <a:spcBef>
                <a:spcPts val="900"/>
              </a:spcBef>
              <a:spcAft>
                <a:spcPts val="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Consignor – the person from whom the goods are being sent (Box 2)</a:t>
            </a:r>
            <a:endParaRPr b="0" i="0" sz="1800" u="none" cap="none" strike="noStrike">
              <a:solidFill>
                <a:schemeClr val="lt1"/>
              </a:solidFill>
              <a:latin typeface="Arial"/>
              <a:ea typeface="Arial"/>
              <a:cs typeface="Arial"/>
              <a:sym typeface="Arial"/>
            </a:endParaRPr>
          </a:p>
          <a:p>
            <a:pPr indent="-251999" lvl="1" marL="251999" marR="0" rtl="0" algn="l">
              <a:lnSpc>
                <a:spcPct val="100000"/>
              </a:lnSpc>
              <a:spcBef>
                <a:spcPts val="900"/>
              </a:spcBef>
              <a:spcAft>
                <a:spcPts val="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Consignee – the person to whom the goods are being sent (Box 8)</a:t>
            </a:r>
            <a:endParaRPr b="0" i="0" sz="1800" u="none" cap="none" strike="noStrike">
              <a:solidFill>
                <a:schemeClr val="lt1"/>
              </a:solidFill>
              <a:latin typeface="Arial"/>
              <a:ea typeface="Arial"/>
              <a:cs typeface="Arial"/>
              <a:sym typeface="Arial"/>
            </a:endParaRPr>
          </a:p>
          <a:p>
            <a:pPr indent="-251999" lvl="1" marL="251999" marR="0" rtl="0" algn="l">
              <a:lnSpc>
                <a:spcPct val="100000"/>
              </a:lnSpc>
              <a:spcBef>
                <a:spcPts val="900"/>
              </a:spcBef>
              <a:spcAft>
                <a:spcPts val="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The declarant – this can be the buyer at import and the seller at export or it may be the agent (Box 14)</a:t>
            </a:r>
            <a:endParaRPr b="0" i="0" sz="1800" u="none" cap="none" strike="noStrike">
              <a:solidFill>
                <a:schemeClr val="lt1"/>
              </a:solidFill>
              <a:latin typeface="Arial"/>
              <a:ea typeface="Arial"/>
              <a:cs typeface="Arial"/>
              <a:sym typeface="Arial"/>
            </a:endParaRPr>
          </a:p>
          <a:p>
            <a:pPr indent="-251999" lvl="1" marL="251999" marR="0" rtl="0" algn="l">
              <a:lnSpc>
                <a:spcPct val="100000"/>
              </a:lnSpc>
              <a:spcBef>
                <a:spcPts val="900"/>
              </a:spcBef>
              <a:spcAft>
                <a:spcPts val="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Place of import/export, nature of transport, purpose of import or export e.g. permanent export, temporary movement etc.</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900"/>
              </a:spcBef>
              <a:spcAft>
                <a:spcPts val="0"/>
              </a:spcAft>
              <a:buClr>
                <a:schemeClr val="dk1"/>
              </a:buClr>
              <a:buSzPts val="400"/>
              <a:buFont typeface="Arial"/>
              <a:buNone/>
            </a:pPr>
            <a:r>
              <a:rPr b="0" lang="en-GB" sz="1800">
                <a:solidFill>
                  <a:schemeClr val="lt1"/>
                </a:solidFill>
                <a:latin typeface="Arial"/>
                <a:ea typeface="Arial"/>
                <a:cs typeface="Arial"/>
                <a:sym typeface="Arial"/>
              </a:rPr>
              <a:t>The entry also provides the information required to assess how much duty is due. These things depend on</a:t>
            </a:r>
            <a:endParaRPr b="1" sz="1800">
              <a:solidFill>
                <a:schemeClr val="lt1"/>
              </a:solidFill>
              <a:latin typeface="Arial"/>
              <a:ea typeface="Arial"/>
              <a:cs typeface="Arial"/>
              <a:sym typeface="Arial"/>
            </a:endParaRPr>
          </a:p>
          <a:p>
            <a:pPr indent="-251999" lvl="1" marL="251999" marR="0" rtl="0" algn="l">
              <a:lnSpc>
                <a:spcPct val="100000"/>
              </a:lnSpc>
              <a:spcBef>
                <a:spcPts val="900"/>
              </a:spcBef>
              <a:spcAft>
                <a:spcPts val="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What the goods are, i.e. ‘Classification’ </a:t>
            </a:r>
            <a:endParaRPr b="0" i="0" sz="1800" u="none" cap="none" strike="noStrike">
              <a:solidFill>
                <a:schemeClr val="lt1"/>
              </a:solidFill>
              <a:latin typeface="Arial"/>
              <a:ea typeface="Arial"/>
              <a:cs typeface="Arial"/>
              <a:sym typeface="Arial"/>
            </a:endParaRPr>
          </a:p>
          <a:p>
            <a:pPr indent="-251999" lvl="1" marL="251999" marR="0" rtl="0" algn="l">
              <a:lnSpc>
                <a:spcPct val="100000"/>
              </a:lnSpc>
              <a:spcBef>
                <a:spcPts val="900"/>
              </a:spcBef>
              <a:spcAft>
                <a:spcPts val="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The value of the goods, i.e. ‘Valuation’ </a:t>
            </a:r>
            <a:endParaRPr b="0" i="0" sz="1800" u="none" cap="none" strike="noStrike">
              <a:solidFill>
                <a:schemeClr val="lt1"/>
              </a:solidFill>
              <a:latin typeface="Arial"/>
              <a:ea typeface="Arial"/>
              <a:cs typeface="Arial"/>
              <a:sym typeface="Arial"/>
            </a:endParaRPr>
          </a:p>
          <a:p>
            <a:pPr indent="-251999" lvl="1" marL="251999" marR="0" rtl="0" algn="l">
              <a:lnSpc>
                <a:spcPct val="100000"/>
              </a:lnSpc>
              <a:spcBef>
                <a:spcPts val="900"/>
              </a:spcBef>
              <a:spcAft>
                <a:spcPts val="900"/>
              </a:spcAft>
              <a:buClr>
                <a:schemeClr val="lt1"/>
              </a:buClr>
              <a:buSzPts val="1800"/>
              <a:buFont typeface="Georgia"/>
              <a:buChar char="•"/>
            </a:pPr>
            <a:r>
              <a:rPr b="0" i="0" lang="en-GB" sz="1800" u="none" cap="none" strike="noStrike">
                <a:solidFill>
                  <a:schemeClr val="lt1"/>
                </a:solidFill>
                <a:latin typeface="Arial"/>
                <a:ea typeface="Arial"/>
                <a:cs typeface="Arial"/>
                <a:sym typeface="Arial"/>
              </a:rPr>
              <a:t>Where the goods are from, i.e. ‘Origin’ </a:t>
            </a:r>
            <a:endParaRPr b="0" i="0" sz="1800" u="none" cap="none" strike="noStrike">
              <a:solidFill>
                <a:schemeClr val="lt1"/>
              </a:solidFill>
              <a:latin typeface="Arial"/>
              <a:ea typeface="Arial"/>
              <a:cs typeface="Arial"/>
              <a:sym typeface="Arial"/>
            </a:endParaRPr>
          </a:p>
        </p:txBody>
      </p:sp>
      <p:sp>
        <p:nvSpPr>
          <p:cNvPr id="483" name="Google Shape;483;p69"/>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0"/>
          <p:cNvSpPr txBox="1"/>
          <p:nvPr>
            <p:ph type="title"/>
          </p:nvPr>
        </p:nvSpPr>
        <p:spPr>
          <a:xfrm>
            <a:off x="388413" y="476200"/>
            <a:ext cx="9915000" cy="794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Font typeface="Georgia"/>
              <a:buNone/>
            </a:pPr>
            <a:r>
              <a:rPr lang="en-GB"/>
              <a:t>Customs triangle</a:t>
            </a:r>
            <a:endParaRPr>
              <a:latin typeface="Arial"/>
              <a:ea typeface="Arial"/>
              <a:cs typeface="Arial"/>
              <a:sym typeface="Arial"/>
            </a:endParaRPr>
          </a:p>
        </p:txBody>
      </p:sp>
      <p:sp>
        <p:nvSpPr>
          <p:cNvPr id="490" name="Google Shape;490;p70"/>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91" name="Google Shape;491;p70"/>
          <p:cNvSpPr/>
          <p:nvPr/>
        </p:nvSpPr>
        <p:spPr>
          <a:xfrm>
            <a:off x="388413" y="1828141"/>
            <a:ext cx="2357100" cy="2179500"/>
          </a:xfrm>
          <a:prstGeom prst="rect">
            <a:avLst/>
          </a:prstGeom>
          <a:solidFill>
            <a:schemeClr val="accent1"/>
          </a:solidFill>
          <a:ln>
            <a:noFill/>
          </a:ln>
        </p:spPr>
        <p:txBody>
          <a:bodyPr anchorCtr="0" anchor="t" bIns="108000" lIns="108000" spcFirstLastPara="1" rIns="108000" wrap="square" tIns="108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Classification</a:t>
            </a:r>
            <a:endParaRPr/>
          </a:p>
          <a:p>
            <a:pPr indent="0" lvl="0" marL="0" marR="0" rtl="0" algn="l">
              <a:spcBef>
                <a:spcPts val="900"/>
              </a:spcBef>
              <a:spcAft>
                <a:spcPts val="0"/>
              </a:spcAft>
              <a:buNone/>
            </a:pPr>
            <a:r>
              <a:rPr lang="en-GB" sz="1600">
                <a:solidFill>
                  <a:schemeClr val="lt1"/>
                </a:solidFill>
                <a:latin typeface="Arial"/>
                <a:ea typeface="Arial"/>
                <a:cs typeface="Arial"/>
                <a:sym typeface="Arial"/>
              </a:rPr>
              <a:t>What is the good?</a:t>
            </a:r>
            <a:endParaRPr/>
          </a:p>
          <a:p>
            <a:pPr indent="0" lvl="0" marL="0" marR="0" rtl="0" algn="l">
              <a:spcBef>
                <a:spcPts val="900"/>
              </a:spcBef>
              <a:spcAft>
                <a:spcPts val="0"/>
              </a:spcAft>
              <a:buNone/>
            </a:pPr>
            <a:r>
              <a:rPr lang="en-GB" sz="1600">
                <a:solidFill>
                  <a:schemeClr val="lt1"/>
                </a:solidFill>
                <a:latin typeface="Arial"/>
                <a:ea typeface="Arial"/>
                <a:cs typeface="Arial"/>
                <a:sym typeface="Arial"/>
              </a:rPr>
              <a:t>Determines standard duty rate</a:t>
            </a:r>
            <a:endParaRPr sz="1600">
              <a:solidFill>
                <a:schemeClr val="lt1"/>
              </a:solidFill>
              <a:latin typeface="Arial"/>
              <a:ea typeface="Arial"/>
              <a:cs typeface="Arial"/>
              <a:sym typeface="Arial"/>
            </a:endParaRPr>
          </a:p>
        </p:txBody>
      </p:sp>
      <p:sp>
        <p:nvSpPr>
          <p:cNvPr id="492" name="Google Shape;492;p70"/>
          <p:cNvSpPr/>
          <p:nvPr/>
        </p:nvSpPr>
        <p:spPr>
          <a:xfrm>
            <a:off x="2907628" y="1828141"/>
            <a:ext cx="2438400" cy="2179500"/>
          </a:xfrm>
          <a:prstGeom prst="rect">
            <a:avLst/>
          </a:prstGeom>
          <a:solidFill>
            <a:srgbClr val="D93954"/>
          </a:solidFill>
          <a:ln>
            <a:noFill/>
          </a:ln>
        </p:spPr>
        <p:txBody>
          <a:bodyPr anchorCtr="0" anchor="t" bIns="108000" lIns="108000" spcFirstLastPara="1" rIns="108000" wrap="square" tIns="108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Origin</a:t>
            </a:r>
            <a:endParaRPr/>
          </a:p>
          <a:p>
            <a:pPr indent="0" lvl="0" marL="0" marR="0" rtl="0" algn="l">
              <a:spcBef>
                <a:spcPts val="900"/>
              </a:spcBef>
              <a:spcAft>
                <a:spcPts val="0"/>
              </a:spcAft>
              <a:buNone/>
            </a:pPr>
            <a:r>
              <a:rPr lang="en-GB" sz="1600">
                <a:solidFill>
                  <a:schemeClr val="lt1"/>
                </a:solidFill>
                <a:latin typeface="Arial"/>
                <a:ea typeface="Arial"/>
                <a:cs typeface="Arial"/>
                <a:sym typeface="Arial"/>
              </a:rPr>
              <a:t>Where was the good made?</a:t>
            </a:r>
            <a:endParaRPr/>
          </a:p>
          <a:p>
            <a:pPr indent="0" lvl="0" marL="0" marR="0" rtl="0" algn="l">
              <a:spcBef>
                <a:spcPts val="900"/>
              </a:spcBef>
              <a:spcAft>
                <a:spcPts val="0"/>
              </a:spcAft>
              <a:buNone/>
            </a:pPr>
            <a:r>
              <a:rPr lang="en-GB" sz="1600">
                <a:solidFill>
                  <a:schemeClr val="lt1"/>
                </a:solidFill>
                <a:latin typeface="Arial"/>
                <a:ea typeface="Arial"/>
                <a:cs typeface="Arial"/>
                <a:sym typeface="Arial"/>
              </a:rPr>
              <a:t>Determines whether preferential or punitive</a:t>
            </a:r>
            <a:br>
              <a:rPr lang="en-GB" sz="1600">
                <a:solidFill>
                  <a:schemeClr val="lt1"/>
                </a:solidFill>
              </a:rPr>
            </a:br>
            <a:r>
              <a:rPr lang="en-GB" sz="1600">
                <a:solidFill>
                  <a:schemeClr val="lt1"/>
                </a:solidFill>
                <a:latin typeface="Arial"/>
                <a:ea typeface="Arial"/>
                <a:cs typeface="Arial"/>
                <a:sym typeface="Arial"/>
              </a:rPr>
              <a:t>duty rate applies instead</a:t>
            </a:r>
            <a:br>
              <a:rPr lang="en-GB" sz="1600">
                <a:solidFill>
                  <a:schemeClr val="lt1"/>
                </a:solidFill>
              </a:rPr>
            </a:br>
            <a:r>
              <a:rPr lang="en-GB" sz="1600">
                <a:solidFill>
                  <a:schemeClr val="lt1"/>
                </a:solidFill>
                <a:latin typeface="Arial"/>
                <a:ea typeface="Arial"/>
                <a:cs typeface="Arial"/>
                <a:sym typeface="Arial"/>
              </a:rPr>
              <a:t>of standard duty rate</a:t>
            </a:r>
            <a:endParaRPr/>
          </a:p>
        </p:txBody>
      </p:sp>
      <p:sp>
        <p:nvSpPr>
          <p:cNvPr id="493" name="Google Shape;493;p70"/>
          <p:cNvSpPr/>
          <p:nvPr/>
        </p:nvSpPr>
        <p:spPr>
          <a:xfrm>
            <a:off x="388413" y="4247819"/>
            <a:ext cx="2357100" cy="2179500"/>
          </a:xfrm>
          <a:prstGeom prst="rect">
            <a:avLst/>
          </a:prstGeom>
          <a:solidFill>
            <a:schemeClr val="accent6"/>
          </a:solidFill>
          <a:ln>
            <a:noFill/>
          </a:ln>
        </p:spPr>
        <p:txBody>
          <a:bodyPr anchorCtr="0" anchor="t" bIns="108000" lIns="108000" spcFirstLastPara="1" rIns="108000" wrap="square" tIns="108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Valuation</a:t>
            </a:r>
            <a:endParaRPr/>
          </a:p>
          <a:p>
            <a:pPr indent="0" lvl="0" marL="0" marR="0" rtl="0" algn="l">
              <a:spcBef>
                <a:spcPts val="900"/>
              </a:spcBef>
              <a:spcAft>
                <a:spcPts val="0"/>
              </a:spcAft>
              <a:buNone/>
            </a:pPr>
            <a:r>
              <a:rPr lang="en-GB" sz="1600">
                <a:solidFill>
                  <a:schemeClr val="lt1"/>
                </a:solidFill>
                <a:latin typeface="Arial"/>
                <a:ea typeface="Arial"/>
                <a:cs typeface="Arial"/>
                <a:sym typeface="Arial"/>
              </a:rPr>
              <a:t>What is the goods value?</a:t>
            </a:r>
            <a:endParaRPr/>
          </a:p>
          <a:p>
            <a:pPr indent="0" lvl="0" marL="0" marR="0" rtl="0" algn="l">
              <a:spcBef>
                <a:spcPts val="900"/>
              </a:spcBef>
              <a:spcAft>
                <a:spcPts val="0"/>
              </a:spcAft>
              <a:buNone/>
            </a:pPr>
            <a:r>
              <a:rPr lang="en-GB" sz="1600">
                <a:solidFill>
                  <a:schemeClr val="lt1"/>
                </a:solidFill>
                <a:latin typeface="Arial"/>
                <a:ea typeface="Arial"/>
                <a:cs typeface="Arial"/>
                <a:sym typeface="Arial"/>
              </a:rPr>
              <a:t>Value against which ad valorem import taxes are assessed</a:t>
            </a:r>
            <a:endParaRPr sz="1600">
              <a:solidFill>
                <a:schemeClr val="lt1"/>
              </a:solidFill>
              <a:latin typeface="Arial"/>
              <a:ea typeface="Arial"/>
              <a:cs typeface="Arial"/>
              <a:sym typeface="Arial"/>
            </a:endParaRPr>
          </a:p>
        </p:txBody>
      </p:sp>
      <p:grpSp>
        <p:nvGrpSpPr>
          <p:cNvPr id="494" name="Google Shape;494;p70"/>
          <p:cNvGrpSpPr/>
          <p:nvPr/>
        </p:nvGrpSpPr>
        <p:grpSpPr>
          <a:xfrm>
            <a:off x="5422900" y="2688450"/>
            <a:ext cx="4440726" cy="3738879"/>
            <a:chOff x="6574087" y="1781315"/>
            <a:chExt cx="5063542" cy="3737384"/>
          </a:xfrm>
        </p:grpSpPr>
        <p:grpSp>
          <p:nvGrpSpPr>
            <p:cNvPr id="495" name="Google Shape;495;p70"/>
            <p:cNvGrpSpPr/>
            <p:nvPr/>
          </p:nvGrpSpPr>
          <p:grpSpPr>
            <a:xfrm>
              <a:off x="6574087" y="1781315"/>
              <a:ext cx="5063542" cy="3737384"/>
              <a:chOff x="6015432" y="1774421"/>
              <a:chExt cx="4246869" cy="3134600"/>
            </a:xfrm>
          </p:grpSpPr>
          <p:sp>
            <p:nvSpPr>
              <p:cNvPr id="496" name="Google Shape;496;p70"/>
              <p:cNvSpPr/>
              <p:nvPr/>
            </p:nvSpPr>
            <p:spPr>
              <a:xfrm>
                <a:off x="6015432" y="1774421"/>
                <a:ext cx="2088825" cy="3134600"/>
              </a:xfrm>
              <a:custGeom>
                <a:rect b="b" l="l" r="r" t="t"/>
                <a:pathLst>
                  <a:path extrusionOk="0" h="125384" w="83553">
                    <a:moveTo>
                      <a:pt x="81042" y="708"/>
                    </a:moveTo>
                    <a:lnTo>
                      <a:pt x="83553" y="77527"/>
                    </a:lnTo>
                    <a:lnTo>
                      <a:pt x="0" y="125384"/>
                    </a:lnTo>
                    <a:lnTo>
                      <a:pt x="81042" y="0"/>
                    </a:lnTo>
                  </a:path>
                </a:pathLst>
              </a:custGeom>
              <a:solidFill>
                <a:schemeClr val="accent6"/>
              </a:solidFill>
              <a:ln cap="rnd"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7" name="Google Shape;497;p70"/>
              <p:cNvSpPr/>
              <p:nvPr/>
            </p:nvSpPr>
            <p:spPr>
              <a:xfrm>
                <a:off x="8236401" y="1774421"/>
                <a:ext cx="2025900" cy="3048275"/>
              </a:xfrm>
              <a:custGeom>
                <a:rect b="b" l="l" r="r" t="t"/>
                <a:pathLst>
                  <a:path extrusionOk="0" h="121931" w="81036">
                    <a:moveTo>
                      <a:pt x="0" y="754"/>
                    </a:moveTo>
                    <a:lnTo>
                      <a:pt x="1060" y="76734"/>
                    </a:lnTo>
                    <a:lnTo>
                      <a:pt x="81036" y="121931"/>
                    </a:lnTo>
                    <a:lnTo>
                      <a:pt x="0" y="0"/>
                    </a:lnTo>
                  </a:path>
                </a:pathLst>
              </a:custGeom>
              <a:solidFill>
                <a:schemeClr val="accent1"/>
              </a:solidFill>
              <a:ln cap="rnd"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8" name="Google Shape;498;p70"/>
              <p:cNvSpPr/>
              <p:nvPr/>
            </p:nvSpPr>
            <p:spPr>
              <a:xfrm>
                <a:off x="6124239" y="3928282"/>
                <a:ext cx="4082400" cy="937500"/>
              </a:xfrm>
              <a:custGeom>
                <a:rect b="b" l="l" r="r" t="t"/>
                <a:pathLst>
                  <a:path extrusionOk="0" h="120000" w="120000">
                    <a:moveTo>
                      <a:pt x="441" y="119999"/>
                    </a:moveTo>
                    <a:lnTo>
                      <a:pt x="120000" y="119999"/>
                    </a:lnTo>
                    <a:lnTo>
                      <a:pt x="60184" y="0"/>
                    </a:lnTo>
                    <a:lnTo>
                      <a:pt x="0" y="119999"/>
                    </a:lnTo>
                  </a:path>
                </a:pathLst>
              </a:custGeom>
              <a:solidFill>
                <a:srgbClr val="D93954"/>
              </a:solidFill>
              <a:ln cap="rnd"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99" name="Google Shape;499;p70"/>
            <p:cNvSpPr/>
            <p:nvPr/>
          </p:nvSpPr>
          <p:spPr>
            <a:xfrm>
              <a:off x="8648094" y="4772647"/>
              <a:ext cx="978900" cy="271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450"/>
                <a:buFont typeface="Arial"/>
                <a:buNone/>
              </a:pPr>
              <a:r>
                <a:rPr b="1" lang="en-GB" sz="1800">
                  <a:solidFill>
                    <a:schemeClr val="lt1"/>
                  </a:solidFill>
                  <a:latin typeface="Arial"/>
                  <a:ea typeface="Arial"/>
                  <a:cs typeface="Arial"/>
                  <a:sym typeface="Arial"/>
                </a:rPr>
                <a:t>Origin</a:t>
              </a:r>
              <a:endParaRPr sz="1800">
                <a:solidFill>
                  <a:schemeClr val="dk1"/>
                </a:solidFill>
                <a:latin typeface="Arial"/>
                <a:ea typeface="Arial"/>
                <a:cs typeface="Arial"/>
                <a:sym typeface="Arial"/>
              </a:endParaRPr>
            </a:p>
          </p:txBody>
        </p:sp>
        <p:sp>
          <p:nvSpPr>
            <p:cNvPr id="500" name="Google Shape;500;p70"/>
            <p:cNvSpPr/>
            <p:nvPr/>
          </p:nvSpPr>
          <p:spPr>
            <a:xfrm rot="3161597">
              <a:off x="9326975" y="3549301"/>
              <a:ext cx="1644828" cy="25194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450"/>
                <a:buFont typeface="Arial"/>
                <a:buNone/>
              </a:pPr>
              <a:r>
                <a:rPr b="1" lang="en-GB" sz="1800">
                  <a:solidFill>
                    <a:schemeClr val="lt1"/>
                  </a:solidFill>
                  <a:latin typeface="Arial"/>
                  <a:ea typeface="Arial"/>
                  <a:cs typeface="Arial"/>
                  <a:sym typeface="Arial"/>
                </a:rPr>
                <a:t>Classification</a:t>
              </a:r>
              <a:endParaRPr sz="1800">
                <a:solidFill>
                  <a:schemeClr val="dk1"/>
                </a:solidFill>
                <a:latin typeface="Arial"/>
                <a:ea typeface="Arial"/>
                <a:cs typeface="Arial"/>
                <a:sym typeface="Arial"/>
              </a:endParaRPr>
            </a:p>
          </p:txBody>
        </p:sp>
        <p:sp>
          <p:nvSpPr>
            <p:cNvPr id="501" name="Google Shape;501;p70"/>
            <p:cNvSpPr/>
            <p:nvPr/>
          </p:nvSpPr>
          <p:spPr>
            <a:xfrm flipH="1" rot="-3622334">
              <a:off x="7551537" y="3520762"/>
              <a:ext cx="1456419" cy="2585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450"/>
                <a:buFont typeface="Arial"/>
                <a:buNone/>
              </a:pPr>
              <a:r>
                <a:rPr b="1" lang="en-GB" sz="1800">
                  <a:solidFill>
                    <a:schemeClr val="lt1"/>
                  </a:solidFill>
                  <a:latin typeface="Arial"/>
                  <a:ea typeface="Arial"/>
                  <a:cs typeface="Arial"/>
                  <a:sym typeface="Arial"/>
                </a:rPr>
                <a:t>Valuation</a:t>
              </a:r>
              <a:endParaRPr sz="1800">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1"/>
          <p:cNvSpPr/>
          <p:nvPr/>
        </p:nvSpPr>
        <p:spPr>
          <a:xfrm>
            <a:off x="2787505" y="0"/>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08" name="Google Shape;508;p71"/>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09" name="Google Shape;509;p71"/>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What is origin?</a:t>
            </a:r>
            <a:endParaRPr>
              <a:solidFill>
                <a:schemeClr val="lt1"/>
              </a:solidFill>
            </a:endParaRPr>
          </a:p>
        </p:txBody>
      </p:sp>
      <p:sp>
        <p:nvSpPr>
          <p:cNvPr id="510" name="Google Shape;510;p71"/>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11" name="Google Shape;511;p71"/>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12" name="Google Shape;512;p71"/>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400"/>
              <a:buFont typeface="Arial"/>
              <a:buNone/>
            </a:pPr>
            <a:r>
              <a:rPr b="1" lang="en-GB" sz="1800">
                <a:solidFill>
                  <a:srgbClr val="FFFFFF"/>
                </a:solidFill>
              </a:rPr>
              <a:t>What does ‘origin’ actually mean?</a:t>
            </a:r>
            <a:endParaRPr b="1" sz="1800">
              <a:solidFill>
                <a:srgbClr val="FFFFFF"/>
              </a:solidFill>
            </a:endParaRPr>
          </a:p>
          <a:p>
            <a:pPr indent="0" lvl="0" marL="0" marR="0" rtl="0" algn="l">
              <a:lnSpc>
                <a:spcPct val="100000"/>
              </a:lnSpc>
              <a:spcBef>
                <a:spcPts val="0"/>
              </a:spcBef>
              <a:spcAft>
                <a:spcPts val="0"/>
              </a:spcAft>
              <a:buClr>
                <a:schemeClr val="dk1"/>
              </a:buClr>
              <a:buSzPts val="400"/>
              <a:buFont typeface="Arial"/>
              <a:buNone/>
            </a:pPr>
            <a:r>
              <a:t/>
            </a:r>
            <a:endParaRPr b="1" sz="1800">
              <a:solidFill>
                <a:srgbClr val="FFFFFF"/>
              </a:solidFill>
            </a:endParaRPr>
          </a:p>
          <a:p>
            <a:pPr indent="0" lvl="0" marL="0" marR="0" rtl="0" algn="l">
              <a:lnSpc>
                <a:spcPct val="100000"/>
              </a:lnSpc>
              <a:spcBef>
                <a:spcPts val="0"/>
              </a:spcBef>
              <a:spcAft>
                <a:spcPts val="0"/>
              </a:spcAft>
              <a:buClr>
                <a:schemeClr val="dk1"/>
              </a:buClr>
              <a:buSzPts val="400"/>
              <a:buFont typeface="Arial"/>
              <a:buNone/>
            </a:pPr>
            <a:r>
              <a:rPr lang="en-GB" sz="1800">
                <a:solidFill>
                  <a:srgbClr val="FFFFFF"/>
                </a:solidFill>
              </a:rPr>
              <a:t>Origin is the "economic" nationality of goods traded in commerce. The customs treatment upon release for free circulation of goods is determined by three elements: tariff classification, customs value and origin of the goods.</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GB" sz="1800">
                <a:solidFill>
                  <a:srgbClr val="FFFFFF"/>
                </a:solidFill>
              </a:rPr>
              <a:t>There are two types of origin: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342900" lvl="0" marL="457200" rtl="0" algn="l">
              <a:lnSpc>
                <a:spcPct val="115000"/>
              </a:lnSpc>
              <a:spcBef>
                <a:spcPts val="0"/>
              </a:spcBef>
              <a:spcAft>
                <a:spcPts val="0"/>
              </a:spcAft>
              <a:buClr>
                <a:srgbClr val="FFFFFF"/>
              </a:buClr>
              <a:buSzPts val="1800"/>
              <a:buAutoNum type="arabicPeriod"/>
            </a:pPr>
            <a:r>
              <a:rPr b="1" lang="en-GB" sz="1800">
                <a:solidFill>
                  <a:srgbClr val="FFFFFF"/>
                </a:solidFill>
              </a:rPr>
              <a:t>Preferential origin </a:t>
            </a:r>
            <a:endParaRPr b="1"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GB" sz="1800">
                <a:solidFill>
                  <a:srgbClr val="FFFFFF"/>
                </a:solidFill>
              </a:rPr>
              <a:t>Preferential origin is conferred on goods from particular countries when they fulfil the rules of origin provided for in the relevant preferential arrangement. In this case, the goods could benefit from reduced customs duty or even free of duty.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GB" sz="1800">
                <a:solidFill>
                  <a:srgbClr val="FFFFFF"/>
                </a:solidFill>
              </a:rPr>
              <a:t>Not all products necessarily have a preferential origin. </a:t>
            </a:r>
            <a:endParaRPr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2"/>
          <p:cNvSpPr/>
          <p:nvPr/>
        </p:nvSpPr>
        <p:spPr>
          <a:xfrm>
            <a:off x="2787505" y="0"/>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19" name="Google Shape;519;p72"/>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20" name="Google Shape;520;p72"/>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Why does origin matter?</a:t>
            </a:r>
            <a:endParaRPr>
              <a:solidFill>
                <a:schemeClr val="lt1"/>
              </a:solidFill>
            </a:endParaRPr>
          </a:p>
        </p:txBody>
      </p:sp>
      <p:sp>
        <p:nvSpPr>
          <p:cNvPr id="521" name="Google Shape;521;p72"/>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22" name="Google Shape;522;p72"/>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23" name="Google Shape;523;p72"/>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Clr>
                <a:schemeClr val="lt1"/>
              </a:buClr>
              <a:buSzPts val="1800"/>
              <a:buAutoNum type="arabicPeriod" startAt="2"/>
            </a:pPr>
            <a:r>
              <a:rPr b="1" lang="en-GB" sz="1800">
                <a:solidFill>
                  <a:schemeClr val="lt1"/>
                </a:solidFill>
              </a:rPr>
              <a:t>N</a:t>
            </a:r>
            <a:r>
              <a:rPr b="1" lang="en-GB" sz="1800">
                <a:solidFill>
                  <a:schemeClr val="lt1"/>
                </a:solidFill>
              </a:rPr>
              <a:t>on-preferential origin </a:t>
            </a:r>
            <a:endParaRPr b="1" sz="1800">
              <a:solidFill>
                <a:schemeClr val="lt1"/>
              </a:solidFill>
            </a:endParaRPr>
          </a:p>
          <a:p>
            <a:pPr indent="0" lvl="0" marL="0" rtl="0" algn="l">
              <a:lnSpc>
                <a:spcPct val="115000"/>
              </a:lnSpc>
              <a:spcBef>
                <a:spcPts val="0"/>
              </a:spcBef>
              <a:spcAft>
                <a:spcPts val="0"/>
              </a:spcAft>
              <a:buNone/>
            </a:pPr>
            <a:r>
              <a:rPr lang="en-GB" sz="1800">
                <a:solidFill>
                  <a:srgbClr val="FFFFFF"/>
                </a:solidFill>
              </a:rPr>
              <a:t>Non-preferential origin rules are used for the application of all kinds of non-preferential commercial policy measures, e.g.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anti-dumping duties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countervailing duties,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trade embargoes,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safeguard measures,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origin marking requirements,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quantitative restrictions or tariff quotas,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GB" sz="1800">
                <a:solidFill>
                  <a:srgbClr val="FFFFFF"/>
                </a:solidFill>
              </a:rPr>
              <a:t>government procurement and trade statistics.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GB" sz="1800">
                <a:solidFill>
                  <a:srgbClr val="FFFFFF"/>
                </a:solidFill>
              </a:rPr>
              <a:t>Non-preferential origin is obtained where goods are "wholly obtained" in one country or, when two or more countries are involved in the manufacture of a product, origin is obtained where goods underwent their last, substantial, economically-justified processing or working, in an undertaking equipped for that purpose, resulting in the manufacture of a new product or representing an important stage of manufacture.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b="1" i="1" lang="en-GB" sz="1800">
                <a:solidFill>
                  <a:srgbClr val="FFFFFF"/>
                </a:solidFill>
              </a:rPr>
              <a:t>Every product has a non-preferential origin, which could be different from its preferential origin.</a:t>
            </a:r>
            <a:endParaRPr b="1" i="1" sz="18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3"/>
          <p:cNvSpPr/>
          <p:nvPr/>
        </p:nvSpPr>
        <p:spPr>
          <a:xfrm>
            <a:off x="2757075" y="-12"/>
            <a:ext cx="7904400" cy="75597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30" name="Google Shape;530;p73"/>
          <p:cNvSpPr txBox="1"/>
          <p:nvPr/>
        </p:nvSpPr>
        <p:spPr>
          <a:xfrm>
            <a:off x="0" y="0"/>
            <a:ext cx="2943600" cy="7559700"/>
          </a:xfrm>
          <a:prstGeom prst="rect">
            <a:avLst/>
          </a:prstGeom>
          <a:solidFill>
            <a:schemeClr val="accent1"/>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31" name="Google Shape;531;p73"/>
          <p:cNvSpPr txBox="1"/>
          <p:nvPr>
            <p:ph type="title"/>
          </p:nvPr>
        </p:nvSpPr>
        <p:spPr>
          <a:xfrm>
            <a:off x="388413" y="476200"/>
            <a:ext cx="2239800" cy="1529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Why does origin matter?</a:t>
            </a:r>
            <a:endParaRPr>
              <a:solidFill>
                <a:schemeClr val="lt1"/>
              </a:solidFill>
            </a:endParaRPr>
          </a:p>
        </p:txBody>
      </p:sp>
      <p:sp>
        <p:nvSpPr>
          <p:cNvPr id="532" name="Google Shape;532;p73"/>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33" name="Google Shape;533;p73"/>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34" name="Google Shape;534;p73"/>
          <p:cNvSpPr txBox="1"/>
          <p:nvPr/>
        </p:nvSpPr>
        <p:spPr>
          <a:xfrm>
            <a:off x="3220392" y="247600"/>
            <a:ext cx="7083300" cy="5285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b="1" lang="en-GB" sz="1800">
                <a:solidFill>
                  <a:srgbClr val="FFFFFF"/>
                </a:solidFill>
              </a:rPr>
              <a:t>Common problems:</a:t>
            </a:r>
            <a:endParaRPr b="1" sz="1800">
              <a:solidFill>
                <a:srgbClr val="FFFFFF"/>
              </a:solidFill>
            </a:endParaRPr>
          </a:p>
          <a:p>
            <a:pPr indent="0" lvl="0" marL="0" rtl="0" algn="l">
              <a:lnSpc>
                <a:spcPct val="115000"/>
              </a:lnSpc>
              <a:spcBef>
                <a:spcPts val="0"/>
              </a:spcBef>
              <a:spcAft>
                <a:spcPts val="0"/>
              </a:spcAft>
              <a:buNone/>
            </a:pPr>
            <a:r>
              <a:t/>
            </a:r>
            <a:endParaRPr b="1" sz="1800">
              <a:solidFill>
                <a:srgbClr val="FFFFFF"/>
              </a:solidFill>
            </a:endParaRPr>
          </a:p>
          <a:p>
            <a:pPr indent="-342900" lvl="1" marL="914400" rtl="0" algn="l">
              <a:lnSpc>
                <a:spcPct val="115000"/>
              </a:lnSpc>
              <a:spcBef>
                <a:spcPts val="0"/>
              </a:spcBef>
              <a:spcAft>
                <a:spcPts val="0"/>
              </a:spcAft>
              <a:buClr>
                <a:schemeClr val="lt1"/>
              </a:buClr>
              <a:buSzPts val="1800"/>
              <a:buFont typeface="Georgia"/>
              <a:buChar char="•"/>
            </a:pPr>
            <a:r>
              <a:rPr lang="en-GB" sz="1800">
                <a:solidFill>
                  <a:schemeClr val="lt1"/>
                </a:solidFill>
              </a:rPr>
              <a:t>Difficulty determining origin where multiple process and countries are involved.</a:t>
            </a:r>
            <a:endParaRPr sz="1800">
              <a:solidFill>
                <a:schemeClr val="lt1"/>
              </a:solidFill>
            </a:endParaRPr>
          </a:p>
          <a:p>
            <a:pPr indent="-342900" lvl="1" marL="914400" rtl="0" algn="l">
              <a:lnSpc>
                <a:spcPct val="115000"/>
              </a:lnSpc>
              <a:spcBef>
                <a:spcPts val="0"/>
              </a:spcBef>
              <a:spcAft>
                <a:spcPts val="0"/>
              </a:spcAft>
              <a:buClr>
                <a:schemeClr val="lt1"/>
              </a:buClr>
              <a:buSzPts val="1800"/>
              <a:buFont typeface="Georgia"/>
              <a:buChar char="•"/>
            </a:pPr>
            <a:r>
              <a:rPr lang="en-GB" sz="1800">
                <a:solidFill>
                  <a:schemeClr val="lt1"/>
                </a:solidFill>
              </a:rPr>
              <a:t>No one definition of origin</a:t>
            </a:r>
            <a:endParaRPr sz="1800">
              <a:solidFill>
                <a:schemeClr val="lt1"/>
              </a:solidFill>
            </a:endParaRPr>
          </a:p>
          <a:p>
            <a:pPr indent="-342900" lvl="1" marL="914400" rtl="0" algn="l">
              <a:lnSpc>
                <a:spcPct val="115000"/>
              </a:lnSpc>
              <a:spcBef>
                <a:spcPts val="0"/>
              </a:spcBef>
              <a:spcAft>
                <a:spcPts val="0"/>
              </a:spcAft>
              <a:buClr>
                <a:schemeClr val="lt1"/>
              </a:buClr>
              <a:buSzPts val="1800"/>
              <a:buFont typeface="Georgia"/>
              <a:buChar char="•"/>
            </a:pPr>
            <a:r>
              <a:rPr lang="en-GB" sz="1800">
                <a:solidFill>
                  <a:schemeClr val="lt1"/>
                </a:solidFill>
              </a:rPr>
              <a:t>Preferential origin is FTA specific - ‘not a one for all’ concept</a:t>
            </a:r>
            <a:endParaRPr sz="1800">
              <a:solidFill>
                <a:schemeClr val="lt1"/>
              </a:solidFill>
            </a:endParaRPr>
          </a:p>
          <a:p>
            <a:pPr indent="-342900" lvl="1" marL="914400" rtl="0" algn="l">
              <a:lnSpc>
                <a:spcPct val="115000"/>
              </a:lnSpc>
              <a:spcBef>
                <a:spcPts val="0"/>
              </a:spcBef>
              <a:spcAft>
                <a:spcPts val="0"/>
              </a:spcAft>
              <a:buClr>
                <a:schemeClr val="lt1"/>
              </a:buClr>
              <a:buSzPts val="1800"/>
              <a:buFont typeface="Georgia"/>
              <a:buChar char="•"/>
            </a:pPr>
            <a:r>
              <a:rPr lang="en-GB" sz="1800">
                <a:solidFill>
                  <a:schemeClr val="lt1"/>
                </a:solidFill>
              </a:rPr>
              <a:t>Cumulation rules – reliefs for groups of countries</a:t>
            </a:r>
            <a:endParaRPr sz="1800">
              <a:solidFill>
                <a:srgbClr val="FFFFFF"/>
              </a:solidFill>
            </a:endParaRPr>
          </a:p>
          <a:p>
            <a:pPr indent="-342900" lvl="1" marL="914400" rtl="0" algn="l">
              <a:lnSpc>
                <a:spcPct val="115000"/>
              </a:lnSpc>
              <a:spcBef>
                <a:spcPts val="0"/>
              </a:spcBef>
              <a:spcAft>
                <a:spcPts val="0"/>
              </a:spcAft>
              <a:buClr>
                <a:srgbClr val="FFFFFF"/>
              </a:buClr>
              <a:buSzPts val="1800"/>
              <a:buFont typeface="Georgia"/>
              <a:buChar char="•"/>
            </a:pPr>
            <a:r>
              <a:rPr lang="en-GB" sz="1800">
                <a:solidFill>
                  <a:srgbClr val="FFFFFF"/>
                </a:solidFill>
              </a:rPr>
              <a:t>Fraud - paperwork fraudulently issued claiming origin is beneficiary country, true COO is not a beneficiary country</a:t>
            </a:r>
            <a:endParaRPr sz="1800">
              <a:solidFill>
                <a:srgbClr val="FFFFFF"/>
              </a:solidFill>
            </a:endParaRPr>
          </a:p>
          <a:p>
            <a:pPr indent="-342900" lvl="1" marL="914400" rtl="0" algn="l">
              <a:lnSpc>
                <a:spcPct val="115000"/>
              </a:lnSpc>
              <a:spcBef>
                <a:spcPts val="0"/>
              </a:spcBef>
              <a:spcAft>
                <a:spcPts val="0"/>
              </a:spcAft>
              <a:buClr>
                <a:srgbClr val="FFFFFF"/>
              </a:buClr>
              <a:buSzPts val="1800"/>
              <a:buFont typeface="Georgia"/>
              <a:buChar char="•"/>
            </a:pPr>
            <a:r>
              <a:rPr lang="en-GB" sz="1800">
                <a:solidFill>
                  <a:srgbClr val="FFFFFF"/>
                </a:solidFill>
              </a:rPr>
              <a:t>Circumvention - modification of goods to preclude from measures</a:t>
            </a:r>
            <a:endParaRPr sz="1800">
              <a:solidFill>
                <a:srgbClr val="FFFFFF"/>
              </a:solidFill>
            </a:endParaRPr>
          </a:p>
          <a:p>
            <a:pPr indent="-342900" lvl="1" marL="914400" rtl="0" algn="l">
              <a:lnSpc>
                <a:spcPct val="115000"/>
              </a:lnSpc>
              <a:spcBef>
                <a:spcPts val="0"/>
              </a:spcBef>
              <a:spcAft>
                <a:spcPts val="0"/>
              </a:spcAft>
              <a:buClr>
                <a:srgbClr val="FFFFFF"/>
              </a:buClr>
              <a:buSzPts val="1800"/>
              <a:buFont typeface="Georgia"/>
              <a:buChar char="•"/>
            </a:pPr>
            <a:r>
              <a:rPr lang="en-GB" sz="1800">
                <a:solidFill>
                  <a:srgbClr val="FFFFFF"/>
                </a:solidFill>
              </a:rPr>
              <a:t>Gaining FTA benefit is not all about where goods are made, but whether origin is documented correctly and all other FTA specific requirements are met (e.g. direct transport, correct documentation)</a:t>
            </a:r>
            <a:endParaRPr sz="1800">
              <a:solidFill>
                <a:srgbClr val="FFFFFF"/>
              </a:solidFill>
            </a:endParaRPr>
          </a:p>
          <a:p>
            <a:pPr indent="-342900" lvl="1" marL="914400" rtl="0" algn="l">
              <a:lnSpc>
                <a:spcPct val="115000"/>
              </a:lnSpc>
              <a:spcBef>
                <a:spcPts val="0"/>
              </a:spcBef>
              <a:spcAft>
                <a:spcPts val="0"/>
              </a:spcAft>
              <a:buClr>
                <a:srgbClr val="FFFFFF"/>
              </a:buClr>
              <a:buSzPts val="1800"/>
              <a:buChar char="•"/>
            </a:pPr>
            <a:r>
              <a:rPr lang="en-GB" sz="1800">
                <a:solidFill>
                  <a:srgbClr val="FFFFFF"/>
                </a:solidFill>
              </a:rPr>
              <a:t>Supplier due diligence/checks (manufacturing process, premises, etc)</a:t>
            </a:r>
            <a:endParaRPr sz="1800">
              <a:solidFill>
                <a:srgbClr val="FFFFFF"/>
              </a:solidFill>
            </a:endParaRPr>
          </a:p>
          <a:p>
            <a:pPr indent="0" lvl="0" marL="914400" marR="0" rtl="0" algn="l">
              <a:lnSpc>
                <a:spcPct val="100000"/>
              </a:lnSpc>
              <a:spcBef>
                <a:spcPts val="900"/>
              </a:spcBef>
              <a:spcAft>
                <a:spcPts val="900"/>
              </a:spcAft>
              <a:buNone/>
            </a:pPr>
            <a:r>
              <a:t/>
            </a:r>
            <a:endParaRPr sz="1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4"/>
          <p:cNvSpPr/>
          <p:nvPr/>
        </p:nvSpPr>
        <p:spPr>
          <a:xfrm>
            <a:off x="3795032" y="0"/>
            <a:ext cx="6896700" cy="7559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Georgia"/>
              <a:ea typeface="Georgia"/>
              <a:cs typeface="Georgia"/>
              <a:sym typeface="Georgia"/>
            </a:endParaRPr>
          </a:p>
        </p:txBody>
      </p:sp>
      <p:sp>
        <p:nvSpPr>
          <p:cNvPr id="541" name="Google Shape;541;p74"/>
          <p:cNvSpPr txBox="1"/>
          <p:nvPr/>
        </p:nvSpPr>
        <p:spPr>
          <a:xfrm>
            <a:off x="-1" y="0"/>
            <a:ext cx="3795000" cy="7559700"/>
          </a:xfrm>
          <a:prstGeom prst="rect">
            <a:avLst/>
          </a:prstGeom>
          <a:solidFill>
            <a:schemeClr val="accent6"/>
          </a:solidFill>
          <a:ln>
            <a:noFill/>
          </a:ln>
        </p:spPr>
        <p:txBody>
          <a:bodyPr anchorCtr="0" anchor="t" bIns="180000" lIns="360000" spcFirstLastPara="1" rIns="216000" wrap="square" tIns="1620000">
            <a:noAutofit/>
          </a:bodyPr>
          <a:lstStyle/>
          <a:p>
            <a:pPr indent="0" lvl="0" marL="0" marR="0" rtl="0" algn="l">
              <a:lnSpc>
                <a:spcPct val="90000"/>
              </a:lnSpc>
              <a:spcBef>
                <a:spcPts val="0"/>
              </a:spcBef>
              <a:spcAft>
                <a:spcPts val="0"/>
              </a:spcAft>
              <a:buClr>
                <a:schemeClr val="dk1"/>
              </a:buClr>
              <a:buSzPts val="1600"/>
              <a:buFont typeface="Arial"/>
              <a:buNone/>
            </a:pPr>
            <a:r>
              <a:t/>
            </a:r>
            <a:endParaRPr b="0" sz="1600">
              <a:solidFill>
                <a:srgbClr val="FFFFFF"/>
              </a:solidFill>
              <a:latin typeface="Arial"/>
              <a:ea typeface="Arial"/>
              <a:cs typeface="Arial"/>
              <a:sym typeface="Arial"/>
            </a:endParaRPr>
          </a:p>
        </p:txBody>
      </p:sp>
      <p:sp>
        <p:nvSpPr>
          <p:cNvPr id="542" name="Google Shape;542;p74"/>
          <p:cNvSpPr txBox="1"/>
          <p:nvPr>
            <p:ph type="title"/>
          </p:nvPr>
        </p:nvSpPr>
        <p:spPr>
          <a:xfrm>
            <a:off x="340622" y="524925"/>
            <a:ext cx="2988900" cy="16854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200"/>
              <a:buFont typeface="Georgia"/>
              <a:buNone/>
            </a:pPr>
            <a:r>
              <a:rPr lang="en-GB">
                <a:solidFill>
                  <a:schemeClr val="lt1"/>
                </a:solidFill>
              </a:rPr>
              <a:t>How does origin work?</a:t>
            </a:r>
            <a:endParaRPr>
              <a:solidFill>
                <a:schemeClr val="lt1"/>
              </a:solidFill>
            </a:endParaRPr>
          </a:p>
        </p:txBody>
      </p:sp>
      <p:sp>
        <p:nvSpPr>
          <p:cNvPr id="543" name="Google Shape;543;p74"/>
          <p:cNvSpPr txBox="1"/>
          <p:nvPr>
            <p:ph idx="12" type="sldNum"/>
          </p:nvPr>
        </p:nvSpPr>
        <p:spPr>
          <a:xfrm>
            <a:off x="8711072" y="7777599"/>
            <a:ext cx="324600" cy="1668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44" name="Google Shape;544;p74"/>
          <p:cNvSpPr txBox="1"/>
          <p:nvPr/>
        </p:nvSpPr>
        <p:spPr>
          <a:xfrm>
            <a:off x="4039876" y="476200"/>
            <a:ext cx="6263700" cy="243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400"/>
              <a:buFont typeface="Arial"/>
              <a:buNone/>
            </a:pPr>
            <a:r>
              <a:rPr b="0" lang="en-GB" sz="1800">
                <a:solidFill>
                  <a:schemeClr val="dk1"/>
                </a:solidFill>
                <a:latin typeface="Arial"/>
                <a:ea typeface="Arial"/>
                <a:cs typeface="Arial"/>
                <a:sym typeface="Arial"/>
              </a:rPr>
              <a:t>The </a:t>
            </a:r>
            <a:r>
              <a:rPr lang="en-GB" sz="1800">
                <a:solidFill>
                  <a:schemeClr val="dk1"/>
                </a:solidFill>
              </a:rPr>
              <a:t>UK</a:t>
            </a:r>
            <a:r>
              <a:rPr b="0" lang="en-GB" sz="1800">
                <a:solidFill>
                  <a:schemeClr val="dk1"/>
                </a:solidFill>
                <a:latin typeface="Arial"/>
                <a:ea typeface="Arial"/>
                <a:cs typeface="Arial"/>
                <a:sym typeface="Arial"/>
              </a:rPr>
              <a:t> has a number of agreements with other countries or groups of countries which allows goods to be imported at a reduced or nil rate of duty.</a:t>
            </a:r>
            <a:endParaRPr/>
          </a:p>
          <a:p>
            <a:pPr indent="0" lvl="0" marL="0" marR="0" rtl="0" algn="l">
              <a:lnSpc>
                <a:spcPct val="100000"/>
              </a:lnSpc>
              <a:spcBef>
                <a:spcPts val="900"/>
              </a:spcBef>
              <a:spcAft>
                <a:spcPts val="900"/>
              </a:spcAft>
              <a:buClr>
                <a:schemeClr val="dk1"/>
              </a:buClr>
              <a:buSzPts val="400"/>
              <a:buFont typeface="Arial"/>
              <a:buNone/>
            </a:pPr>
            <a:r>
              <a:rPr b="0" lang="en-GB" sz="1800">
                <a:solidFill>
                  <a:schemeClr val="dk1"/>
                </a:solidFill>
                <a:latin typeface="Arial"/>
                <a:ea typeface="Arial"/>
                <a:cs typeface="Arial"/>
                <a:sym typeface="Arial"/>
              </a:rPr>
              <a:t>These agreements are either bilateral (e.g. with EFTA, Mexico and South Korea) and are designed to allow reciprocal access, or unilateral where developing countries are allowed access to the EC markets to help develop their economies (e.g. GSP and ACP).</a:t>
            </a:r>
            <a:endParaRPr b="0" sz="1800">
              <a:solidFill>
                <a:schemeClr val="dk1"/>
              </a:solidFill>
              <a:latin typeface="Arial"/>
              <a:ea typeface="Arial"/>
              <a:cs typeface="Arial"/>
              <a:sym typeface="Arial"/>
            </a:endParaRPr>
          </a:p>
        </p:txBody>
      </p:sp>
      <p:sp>
        <p:nvSpPr>
          <p:cNvPr id="545" name="Google Shape;545;p74"/>
          <p:cNvSpPr txBox="1"/>
          <p:nvPr/>
        </p:nvSpPr>
        <p:spPr>
          <a:xfrm>
            <a:off x="388413" y="7055695"/>
            <a:ext cx="267300" cy="151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1" lang="en-GB" sz="750">
                <a:solidFill>
                  <a:schemeClr val="lt1"/>
                </a:solidFill>
                <a:latin typeface="Arial"/>
                <a:ea typeface="Arial"/>
                <a:cs typeface="Arial"/>
                <a:sym typeface="Arial"/>
              </a:rPr>
              <a:t>PwC</a:t>
            </a:r>
            <a:endParaRPr b="0" sz="750">
              <a:solidFill>
                <a:schemeClr val="lt1"/>
              </a:solidFill>
              <a:latin typeface="Arial"/>
              <a:ea typeface="Arial"/>
              <a:cs typeface="Arial"/>
              <a:sym typeface="Arial"/>
            </a:endParaRPr>
          </a:p>
        </p:txBody>
      </p:sp>
      <p:sp>
        <p:nvSpPr>
          <p:cNvPr id="546" name="Google Shape;546;p74"/>
          <p:cNvSpPr/>
          <p:nvPr/>
        </p:nvSpPr>
        <p:spPr>
          <a:xfrm>
            <a:off x="3973050" y="2913201"/>
            <a:ext cx="6263400" cy="2193600"/>
          </a:xfrm>
          <a:prstGeom prst="rect">
            <a:avLst/>
          </a:prstGeom>
          <a:noFill/>
          <a:ln cap="flat" cmpd="sng" w="19050">
            <a:solidFill>
              <a:schemeClr val="accent6"/>
            </a:solidFill>
            <a:prstDash val="solid"/>
            <a:round/>
            <a:headEnd len="sm" w="sm" type="none"/>
            <a:tailEnd len="sm" w="sm" type="none"/>
          </a:ln>
        </p:spPr>
        <p:txBody>
          <a:bodyPr anchorCtr="0" anchor="t"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In order to obtain a preferential rate of duty, the goods, must:</a:t>
            </a:r>
            <a:endParaRPr/>
          </a:p>
          <a:p>
            <a:pPr indent="-251100" lvl="0" marL="288000" marR="0" rtl="0" algn="l">
              <a:spcBef>
                <a:spcPts val="900"/>
              </a:spcBef>
              <a:spcAft>
                <a:spcPts val="0"/>
              </a:spcAft>
              <a:buClr>
                <a:schemeClr val="dk1"/>
              </a:buClr>
              <a:buSzPts val="1800"/>
              <a:buAutoNum type="arabicPeriod"/>
            </a:pPr>
            <a:r>
              <a:rPr b="1" lang="en-GB" sz="1800">
                <a:solidFill>
                  <a:schemeClr val="dk1"/>
                </a:solidFill>
                <a:latin typeface="Arial"/>
                <a:ea typeface="Arial"/>
                <a:cs typeface="Arial"/>
                <a:sym typeface="Arial"/>
              </a:rPr>
              <a:t>Originate in the beneficiary country.</a:t>
            </a:r>
            <a:endParaRPr b="1" sz="1800">
              <a:solidFill>
                <a:schemeClr val="dk1"/>
              </a:solidFill>
              <a:latin typeface="Arial"/>
              <a:ea typeface="Arial"/>
              <a:cs typeface="Arial"/>
              <a:sym typeface="Arial"/>
            </a:endParaRPr>
          </a:p>
          <a:p>
            <a:pPr indent="-251100" lvl="0" marL="288000" marR="0" rtl="0" algn="l">
              <a:spcBef>
                <a:spcPts val="900"/>
              </a:spcBef>
              <a:spcAft>
                <a:spcPts val="0"/>
              </a:spcAft>
              <a:buClr>
                <a:schemeClr val="dk1"/>
              </a:buClr>
              <a:buSzPts val="1800"/>
              <a:buAutoNum type="arabicPeriod"/>
            </a:pPr>
            <a:r>
              <a:rPr b="1" lang="en-GB" sz="1800">
                <a:solidFill>
                  <a:schemeClr val="dk1"/>
                </a:solidFill>
                <a:latin typeface="Arial"/>
                <a:ea typeface="Arial"/>
                <a:cs typeface="Arial"/>
                <a:sym typeface="Arial"/>
              </a:rPr>
              <a:t>Travel direct from that country to the EU.</a:t>
            </a:r>
            <a:endParaRPr/>
          </a:p>
          <a:p>
            <a:pPr indent="-251100" lvl="0" marL="288000" marR="0" rtl="0" algn="l">
              <a:spcBef>
                <a:spcPts val="900"/>
              </a:spcBef>
              <a:spcAft>
                <a:spcPts val="0"/>
              </a:spcAft>
              <a:buClr>
                <a:schemeClr val="dk1"/>
              </a:buClr>
              <a:buSzPts val="1800"/>
              <a:buAutoNum type="arabicPeriod"/>
            </a:pPr>
            <a:r>
              <a:rPr lang="en-GB" sz="1800">
                <a:solidFill>
                  <a:schemeClr val="dk1"/>
                </a:solidFill>
                <a:latin typeface="Arial"/>
                <a:ea typeface="Arial"/>
                <a:cs typeface="Arial"/>
                <a:sym typeface="Arial"/>
              </a:rPr>
              <a:t>Must be accompanied by the required </a:t>
            </a:r>
            <a:r>
              <a:rPr b="1" lang="en-GB" sz="1800">
                <a:solidFill>
                  <a:schemeClr val="dk1"/>
                </a:solidFill>
                <a:latin typeface="Arial"/>
                <a:ea typeface="Arial"/>
                <a:cs typeface="Arial"/>
                <a:sym typeface="Arial"/>
              </a:rPr>
              <a:t>Certificate of Origin.</a:t>
            </a:r>
            <a:endParaRPr/>
          </a:p>
        </p:txBody>
      </p:sp>
      <p:sp>
        <p:nvSpPr>
          <p:cNvPr id="547" name="Google Shape;547;p74"/>
          <p:cNvSpPr txBox="1"/>
          <p:nvPr/>
        </p:nvSpPr>
        <p:spPr>
          <a:xfrm>
            <a:off x="4039876" y="5012005"/>
            <a:ext cx="6263700" cy="243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Clr>
                <a:schemeClr val="dk1"/>
              </a:buClr>
              <a:buSzPts val="400"/>
              <a:buFont typeface="Arial"/>
              <a:buNone/>
            </a:pPr>
            <a:r>
              <a:rPr lang="en-GB" sz="1800">
                <a:solidFill>
                  <a:schemeClr val="dk1"/>
                </a:solidFill>
              </a:rPr>
              <a:t>Origin not only determines whether relief is available, but will also determine if any punitive measures are applicable, such as:</a:t>
            </a:r>
            <a:endParaRPr sz="1800">
              <a:solidFill>
                <a:schemeClr val="dk1"/>
              </a:solidFill>
            </a:endParaRPr>
          </a:p>
          <a:p>
            <a:pPr indent="-342900" lvl="0" marL="457200" marR="0" rtl="0" algn="l">
              <a:lnSpc>
                <a:spcPct val="100000"/>
              </a:lnSpc>
              <a:spcBef>
                <a:spcPts val="900"/>
              </a:spcBef>
              <a:spcAft>
                <a:spcPts val="0"/>
              </a:spcAft>
              <a:buClr>
                <a:schemeClr val="dk1"/>
              </a:buClr>
              <a:buSzPts val="1800"/>
              <a:buChar char="●"/>
            </a:pPr>
            <a:r>
              <a:rPr lang="en-GB" sz="1800">
                <a:solidFill>
                  <a:schemeClr val="dk1"/>
                </a:solidFill>
              </a:rPr>
              <a:t>Anti Dumping Duties</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GB" sz="1800">
                <a:solidFill>
                  <a:schemeClr val="dk1"/>
                </a:solidFill>
              </a:rPr>
              <a:t>Quotas</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en-GB" sz="1800">
                <a:solidFill>
                  <a:schemeClr val="dk1"/>
                </a:solidFill>
              </a:rPr>
              <a:t>Surveillance measures</a:t>
            </a:r>
            <a:endParaRPr sz="1800">
              <a:solidFill>
                <a:schemeClr val="dk1"/>
              </a:solidFill>
            </a:endParaRPr>
          </a:p>
          <a:p>
            <a:pPr indent="0" lvl="0" marL="457200" marR="0" rtl="0" algn="l">
              <a:lnSpc>
                <a:spcPct val="100000"/>
              </a:lnSpc>
              <a:spcBef>
                <a:spcPts val="900"/>
              </a:spcBef>
              <a:spcAft>
                <a:spcPts val="900"/>
              </a:spcAft>
              <a:buNone/>
            </a:pPr>
            <a:r>
              <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5"/>
          <p:cNvSpPr/>
          <p:nvPr/>
        </p:nvSpPr>
        <p:spPr>
          <a:xfrm rot="-1920000">
            <a:off x="6206068" y="2052375"/>
            <a:ext cx="1060704" cy="9144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3" name="Google Shape;553;p75"/>
          <p:cNvSpPr/>
          <p:nvPr/>
        </p:nvSpPr>
        <p:spPr>
          <a:xfrm rot="-1920000">
            <a:off x="6206068" y="3151791"/>
            <a:ext cx="1060704" cy="9144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4" name="Google Shape;554;p75"/>
          <p:cNvSpPr/>
          <p:nvPr/>
        </p:nvSpPr>
        <p:spPr>
          <a:xfrm rot="-1920000">
            <a:off x="6206068" y="4251207"/>
            <a:ext cx="1060704" cy="9144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5" name="Google Shape;555;p75"/>
          <p:cNvSpPr/>
          <p:nvPr/>
        </p:nvSpPr>
        <p:spPr>
          <a:xfrm rot="-1920000">
            <a:off x="6206068" y="952959"/>
            <a:ext cx="1060704" cy="9144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6" name="Google Shape;556;p75"/>
          <p:cNvSpPr/>
          <p:nvPr/>
        </p:nvSpPr>
        <p:spPr>
          <a:xfrm>
            <a:off x="0" y="0"/>
            <a:ext cx="6896100" cy="7559675"/>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7" name="Google Shape;557;p75"/>
          <p:cNvSpPr txBox="1"/>
          <p:nvPr>
            <p:ph type="title"/>
          </p:nvPr>
        </p:nvSpPr>
        <p:spPr>
          <a:xfrm>
            <a:off x="534591" y="503978"/>
            <a:ext cx="9622632" cy="906181"/>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2800"/>
              <a:buFont typeface="Georgia"/>
              <a:buNone/>
            </a:pPr>
            <a:r>
              <a:rPr lang="en-GB">
                <a:solidFill>
                  <a:schemeClr val="lt1"/>
                </a:solidFill>
              </a:rPr>
              <a:t>Overview</a:t>
            </a:r>
            <a:endParaRPr/>
          </a:p>
        </p:txBody>
      </p:sp>
      <p:sp>
        <p:nvSpPr>
          <p:cNvPr id="558" name="Google Shape;558;p75"/>
          <p:cNvSpPr txBox="1"/>
          <p:nvPr>
            <p:ph idx="10" type="dt"/>
          </p:nvPr>
        </p:nvSpPr>
        <p:spPr>
          <a:xfrm>
            <a:off x="8660368" y="7005299"/>
            <a:ext cx="1496854" cy="151194"/>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r>
              <a:rPr lang="en-GB"/>
              <a:t>January 2021</a:t>
            </a:r>
            <a:endParaRPr/>
          </a:p>
        </p:txBody>
      </p:sp>
      <p:sp>
        <p:nvSpPr>
          <p:cNvPr id="559" name="Google Shape;559;p75"/>
          <p:cNvSpPr txBox="1"/>
          <p:nvPr>
            <p:ph idx="11" type="ftr"/>
          </p:nvPr>
        </p:nvSpPr>
        <p:spPr>
          <a:xfrm>
            <a:off x="532363" y="7005299"/>
            <a:ext cx="4655765" cy="151194"/>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a:solidFill>
                  <a:schemeClr val="lt1"/>
                </a:solidFill>
              </a:rPr>
              <a:t>Invest NI</a:t>
            </a:r>
            <a:endParaRPr/>
          </a:p>
        </p:txBody>
      </p:sp>
      <p:sp>
        <p:nvSpPr>
          <p:cNvPr id="560" name="Google Shape;560;p75"/>
          <p:cNvSpPr txBox="1"/>
          <p:nvPr/>
        </p:nvSpPr>
        <p:spPr>
          <a:xfrm>
            <a:off x="8660368" y="7156492"/>
            <a:ext cx="1496854" cy="151194"/>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GB" sz="700" u="none" cap="none" strike="noStrike">
                <a:solidFill>
                  <a:schemeClr val="dk1"/>
                </a:solidFill>
                <a:latin typeface="Arial"/>
                <a:ea typeface="Arial"/>
                <a:cs typeface="Arial"/>
                <a:sym typeface="Arial"/>
              </a:rPr>
              <a:t>‹#›</a:t>
            </a:fld>
            <a:endParaRPr b="0" i="0" sz="700" u="none" cap="none" strike="noStrike">
              <a:solidFill>
                <a:schemeClr val="dk1"/>
              </a:solidFill>
              <a:latin typeface="Arial"/>
              <a:ea typeface="Arial"/>
              <a:cs typeface="Arial"/>
              <a:sym typeface="Arial"/>
            </a:endParaRPr>
          </a:p>
        </p:txBody>
      </p:sp>
      <p:sp>
        <p:nvSpPr>
          <p:cNvPr id="561" name="Google Shape;561;p75"/>
          <p:cNvSpPr txBox="1"/>
          <p:nvPr/>
        </p:nvSpPr>
        <p:spPr>
          <a:xfrm>
            <a:off x="532363" y="7156492"/>
            <a:ext cx="4655764" cy="151194"/>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0" i="0" lang="en-GB" sz="700" u="none" cap="none" strike="noStrike">
                <a:solidFill>
                  <a:schemeClr val="lt1"/>
                </a:solidFill>
                <a:latin typeface="Arial"/>
                <a:ea typeface="Arial"/>
                <a:cs typeface="Arial"/>
                <a:sym typeface="Arial"/>
              </a:rPr>
              <a:t>PwC</a:t>
            </a:r>
            <a:endParaRPr/>
          </a:p>
        </p:txBody>
      </p:sp>
      <p:sp>
        <p:nvSpPr>
          <p:cNvPr id="562" name="Google Shape;562;p75"/>
          <p:cNvSpPr/>
          <p:nvPr/>
        </p:nvSpPr>
        <p:spPr>
          <a:xfrm>
            <a:off x="532364" y="1509713"/>
            <a:ext cx="6896100" cy="809625"/>
          </a:xfrm>
          <a:prstGeom prst="rect">
            <a:avLst/>
          </a:prstGeom>
          <a:solidFill>
            <a:schemeClr val="accent4"/>
          </a:solidFill>
          <a:ln>
            <a:noFill/>
          </a:ln>
        </p:spPr>
        <p:txBody>
          <a:bodyPr anchorCtr="0" anchor="t" bIns="72000" lIns="72000" spcFirstLastPara="1" rIns="72000" wrap="square" tIns="72000">
            <a:noAutofit/>
          </a:bodyPr>
          <a:lstStyle/>
          <a:p>
            <a:pPr indent="0" lvl="0" marL="0" marR="0" rtl="0" algn="l">
              <a:lnSpc>
                <a:spcPct val="100000"/>
              </a:lnSpc>
              <a:spcBef>
                <a:spcPts val="0"/>
              </a:spcBef>
              <a:spcAft>
                <a:spcPts val="0"/>
              </a:spcAft>
              <a:buNone/>
            </a:pPr>
            <a:r>
              <a:rPr b="1" lang="en-GB" sz="1600">
                <a:solidFill>
                  <a:schemeClr val="lt1"/>
                </a:solidFill>
              </a:rPr>
              <a:t>Non-preferential origin - determines if the goods are subject to policy measures - applies to all goods</a:t>
            </a:r>
            <a:r>
              <a:rPr lang="en-GB" sz="1600">
                <a:solidFill>
                  <a:schemeClr val="lt1"/>
                </a:solidFill>
              </a:rPr>
              <a:t> </a:t>
            </a:r>
            <a:endParaRPr sz="1600"/>
          </a:p>
        </p:txBody>
      </p:sp>
      <p:sp>
        <p:nvSpPr>
          <p:cNvPr id="563" name="Google Shape;563;p75"/>
          <p:cNvSpPr/>
          <p:nvPr/>
        </p:nvSpPr>
        <p:spPr>
          <a:xfrm>
            <a:off x="532364" y="2609129"/>
            <a:ext cx="6896100" cy="809700"/>
          </a:xfrm>
          <a:prstGeom prst="rect">
            <a:avLst/>
          </a:prstGeom>
          <a:solidFill>
            <a:schemeClr val="accent3"/>
          </a:solidFill>
          <a:ln>
            <a:noFill/>
          </a:ln>
        </p:spPr>
        <p:txBody>
          <a:bodyPr anchorCtr="0" anchor="t" bIns="72000" lIns="72000" spcFirstLastPara="1" rIns="72000" wrap="square" tIns="72000">
            <a:noAutofit/>
          </a:bodyPr>
          <a:lstStyle/>
          <a:p>
            <a:pPr indent="0" lvl="0" marL="0" marR="0" rtl="0" algn="l">
              <a:lnSpc>
                <a:spcPct val="100000"/>
              </a:lnSpc>
              <a:spcBef>
                <a:spcPts val="0"/>
              </a:spcBef>
              <a:spcAft>
                <a:spcPts val="0"/>
              </a:spcAft>
              <a:buNone/>
            </a:pPr>
            <a:r>
              <a:rPr b="1" lang="en-GB" sz="1600">
                <a:solidFill>
                  <a:schemeClr val="lt1"/>
                </a:solidFill>
              </a:rPr>
              <a:t>Preferential</a:t>
            </a:r>
            <a:r>
              <a:rPr b="1" lang="en-GB" sz="1600">
                <a:solidFill>
                  <a:schemeClr val="lt1"/>
                </a:solidFill>
              </a:rPr>
              <a:t> origin - determines if goods are eligible for preferential rates of customs duty as set out in the relevant Free Trade Agreement - does not necessarily apply to all goods</a:t>
            </a:r>
            <a:endParaRPr b="1" sz="1800"/>
          </a:p>
        </p:txBody>
      </p:sp>
      <p:sp>
        <p:nvSpPr>
          <p:cNvPr id="564" name="Google Shape;564;p75"/>
          <p:cNvSpPr/>
          <p:nvPr/>
        </p:nvSpPr>
        <p:spPr>
          <a:xfrm>
            <a:off x="532364" y="3708545"/>
            <a:ext cx="6896100" cy="809625"/>
          </a:xfrm>
          <a:prstGeom prst="rect">
            <a:avLst/>
          </a:prstGeom>
          <a:solidFill>
            <a:srgbClr val="D93954"/>
          </a:solidFill>
          <a:ln>
            <a:noFill/>
          </a:ln>
        </p:spPr>
        <p:txBody>
          <a:bodyPr anchorCtr="0" anchor="t" bIns="72000" lIns="72000" spcFirstLastPara="1" rIns="72000" wrap="square" tIns="72000">
            <a:noAutofit/>
          </a:bodyPr>
          <a:lstStyle/>
          <a:p>
            <a:pPr indent="0" lvl="0" marL="0" marR="0" rtl="0" algn="l">
              <a:lnSpc>
                <a:spcPct val="100000"/>
              </a:lnSpc>
              <a:spcBef>
                <a:spcPts val="0"/>
              </a:spcBef>
              <a:spcAft>
                <a:spcPts val="0"/>
              </a:spcAft>
              <a:buNone/>
            </a:pPr>
            <a:r>
              <a:rPr b="1" lang="en-GB" sz="1600">
                <a:solidFill>
                  <a:schemeClr val="lt1"/>
                </a:solidFill>
              </a:rPr>
              <a:t>Rules of preferential origin will vary from FTA to FTA - specific to commercial sensitivities of the countries involved</a:t>
            </a:r>
            <a:endParaRPr b="1" sz="1800"/>
          </a:p>
        </p:txBody>
      </p:sp>
      <p:sp>
        <p:nvSpPr>
          <p:cNvPr id="565" name="Google Shape;565;p75"/>
          <p:cNvSpPr/>
          <p:nvPr/>
        </p:nvSpPr>
        <p:spPr>
          <a:xfrm>
            <a:off x="532364" y="4807961"/>
            <a:ext cx="6896100" cy="809625"/>
          </a:xfrm>
          <a:prstGeom prst="rect">
            <a:avLst/>
          </a:prstGeom>
          <a:solidFill>
            <a:schemeClr val="dk2"/>
          </a:solidFill>
          <a:ln>
            <a:noFill/>
          </a:ln>
        </p:spPr>
        <p:txBody>
          <a:bodyPr anchorCtr="0" anchor="t" bIns="72000" lIns="72000" spcFirstLastPara="1" rIns="72000" wrap="square" tIns="72000">
            <a:noAutofit/>
          </a:bodyPr>
          <a:lstStyle/>
          <a:p>
            <a:pPr indent="0" lvl="0" marL="0" marR="0" rtl="0" algn="l">
              <a:lnSpc>
                <a:spcPct val="100000"/>
              </a:lnSpc>
              <a:spcBef>
                <a:spcPts val="0"/>
              </a:spcBef>
              <a:spcAft>
                <a:spcPts val="0"/>
              </a:spcAft>
              <a:buNone/>
            </a:pPr>
            <a:r>
              <a:rPr b="1" lang="en-GB" sz="1600">
                <a:solidFill>
                  <a:schemeClr val="lt1"/>
                </a:solidFill>
              </a:rPr>
              <a:t>Specific evidence is required to claim </a:t>
            </a:r>
            <a:r>
              <a:rPr b="1" lang="en-GB" sz="1600">
                <a:solidFill>
                  <a:schemeClr val="lt1"/>
                </a:solidFill>
              </a:rPr>
              <a:t>preferential</a:t>
            </a:r>
            <a:r>
              <a:rPr b="1" lang="en-GB" sz="1600">
                <a:solidFill>
                  <a:schemeClr val="lt1"/>
                </a:solidFill>
              </a:rPr>
              <a:t> origin</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