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6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7.xml" ContentType="application/vnd.openxmlformats-officedocument.them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6"/>
    <p:sldMasterId id="2147483665" r:id="rId7"/>
    <p:sldMasterId id="2147483667" r:id="rId8"/>
    <p:sldMasterId id="2147483706" r:id="rId9"/>
    <p:sldMasterId id="2147483690" r:id="rId10"/>
    <p:sldMasterId id="2147483670" r:id="rId11"/>
    <p:sldMasterId id="2147483726" r:id="rId12"/>
    <p:sldMasterId id="2147483697" r:id="rId13"/>
  </p:sldMasterIdLst>
  <p:notesMasterIdLst>
    <p:notesMasterId r:id="rId15"/>
  </p:notesMasterIdLst>
  <p:sldIdLst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B32E"/>
    <a:srgbClr val="00ACE9"/>
    <a:srgbClr val="3D3D3D"/>
    <a:srgbClr val="B0DDA2"/>
    <a:srgbClr val="89CC74"/>
    <a:srgbClr val="86D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DB16FF-3781-B2E3-1A60-85CCA1D2B9BB}" v="17" dt="2025-05-01T14:18:35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6"/>
    <p:restoredTop sz="94658"/>
  </p:normalViewPr>
  <p:slideViewPr>
    <p:cSldViewPr snapToGrid="0">
      <p:cViewPr varScale="1">
        <p:scale>
          <a:sx n="153" d="100"/>
          <a:sy n="153" d="100"/>
        </p:scale>
        <p:origin x="3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Master" Target="slideMasters/slideMaster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slideMaster" Target="slideMasters/slideMaster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Master" Target="slideMasters/slideMaster6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4.xml"/><Relationship Id="rId14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161217480721057E-2"/>
          <c:y val="3.9346006102172038E-2"/>
          <c:w val="0.93083878251927898"/>
          <c:h val="0.80400832449223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65B32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5B3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54D-F243-B06F-6D7E05F160CB}"/>
              </c:ext>
            </c:extLst>
          </c:dPt>
          <c:dPt>
            <c:idx val="1"/>
            <c:invertIfNegative val="0"/>
            <c:bubble3D val="0"/>
            <c:spPr>
              <a:solidFill>
                <a:srgbClr val="65B3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54D-F243-B06F-6D7E05F160CB}"/>
              </c:ext>
            </c:extLst>
          </c:dPt>
          <c:dPt>
            <c:idx val="2"/>
            <c:invertIfNegative val="0"/>
            <c:bubble3D val="0"/>
            <c:spPr>
              <a:solidFill>
                <a:srgbClr val="65B3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4D-F243-B06F-6D7E05F160CB}"/>
              </c:ext>
            </c:extLst>
          </c:dPt>
          <c:dPt>
            <c:idx val="3"/>
            <c:invertIfNegative val="0"/>
            <c:bubble3D val="0"/>
            <c:spPr>
              <a:solidFill>
                <a:srgbClr val="65B3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54D-F243-B06F-6D7E05F160CB}"/>
              </c:ext>
            </c:extLst>
          </c:dPt>
          <c:dPt>
            <c:idx val="4"/>
            <c:invertIfNegative val="0"/>
            <c:bubble3D val="0"/>
            <c:spPr>
              <a:solidFill>
                <a:srgbClr val="65B3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54D-F243-B06F-6D7E05F160CB}"/>
              </c:ext>
            </c:extLst>
          </c:dPt>
          <c:dPt>
            <c:idx val="5"/>
            <c:invertIfNegative val="0"/>
            <c:bubble3D val="0"/>
            <c:spPr>
              <a:solidFill>
                <a:srgbClr val="65B32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54D-F243-B06F-6D7E05F160CB}"/>
              </c:ext>
            </c:extLst>
          </c:dPt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54D-F243-B06F-6D7E05F160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6419020142809686"/>
              <c:y val="0.938314429845392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3.8917504432727347E-4"/>
              <c:y val="0.400459086035937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24406374239734"/>
          <c:y val="3.9346126875227948E-2"/>
          <c:w val="0.8577559362576026"/>
          <c:h val="0.804007722893344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65B32E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12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6D-0942-8B18-E598BE794D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630153978727736"/>
              <c:y val="0.938017334932084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7.9913091761028843E-3"/>
              <c:y val="0.4088540365902627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6263103879111"/>
          <c:y val="3.9346050019561131E-2"/>
          <c:w val="0.82336601439893242"/>
          <c:h val="0.804008105729429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00ACE9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0A-5747-A8FA-B23FE5C08E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Statistic2</c:v>
                </c:pt>
              </c:strCache>
            </c:strRef>
          </c:tx>
          <c:spPr>
            <a:solidFill>
              <a:srgbClr val="86D6F7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3.8</c:v>
                </c:pt>
                <c:pt idx="1">
                  <c:v>4.5</c:v>
                </c:pt>
                <c:pt idx="2">
                  <c:v>1.4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0A-5747-A8FA-B23FE5C08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314635010615609"/>
              <c:y val="0.938017456004205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2.7142795468563727E-3"/>
              <c:y val="0.401766026590855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40836271665616"/>
          <c:y val="3.9346126875227948E-2"/>
          <c:w val="0.86359163728334387"/>
          <c:h val="0.80813091526443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65B32E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12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8C-E143-951E-C38BA205645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Statistic2</c:v>
                </c:pt>
              </c:strCache>
            </c:strRef>
          </c:tx>
          <c:spPr>
            <a:solidFill>
              <a:srgbClr val="89CC74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4</c:v>
                </c:pt>
                <c:pt idx="1">
                  <c:v>9</c:v>
                </c:pt>
                <c:pt idx="2">
                  <c:v>12</c:v>
                </c:pt>
                <c:pt idx="3">
                  <c:v>12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8C-E143-951E-C38BA205645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Statistic 3</c:v>
                </c:pt>
              </c:strCache>
            </c:strRef>
          </c:tx>
          <c:spPr>
            <a:solidFill>
              <a:srgbClr val="B0DDA2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7</c:v>
                </c:pt>
                <c:pt idx="1">
                  <c:v>3</c:v>
                </c:pt>
                <c:pt idx="2">
                  <c:v>5</c:v>
                </c:pt>
                <c:pt idx="3">
                  <c:v>9</c:v>
                </c:pt>
                <c:pt idx="4">
                  <c:v>11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8C-E143-951E-C38BA20564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494440001384925"/>
              <c:y val="0.938548918680522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7.9913091761028843E-3"/>
              <c:y val="0.401766253277750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848266643983552"/>
          <c:y val="0.1287807927135538"/>
          <c:w val="0.87151733356016436"/>
          <c:h val="0.7145734504581933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 1</c:v>
                </c:pt>
              </c:strCache>
            </c:strRef>
          </c:tx>
          <c:spPr>
            <a:solidFill>
              <a:srgbClr val="00ACE9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87-A044-B6EF-AADDA4BA18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Value 2</c:v>
                </c:pt>
              </c:strCache>
            </c:strRef>
          </c:tx>
          <c:spPr>
            <a:solidFill>
              <a:srgbClr val="86D6F7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1.2</c:v>
                </c:pt>
                <c:pt idx="2">
                  <c:v>1.7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87-A044-B6EF-AADDA4BA1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369583142229533"/>
              <c:y val="0.934473607840073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"/>
              <c:y val="0.401766081414427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3D3D3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49819639329953"/>
          <c:y val="0.12841761830721646"/>
          <c:w val="0.87950180360670038"/>
          <c:h val="0.699024119637150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 1</c:v>
                </c:pt>
              </c:strCache>
            </c:strRef>
          </c:tx>
          <c:spPr>
            <a:solidFill>
              <a:srgbClr val="65B32E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89-7548-9CC2-AB08762950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Value 2</c:v>
                </c:pt>
              </c:strCache>
            </c:strRef>
          </c:tx>
          <c:spPr>
            <a:solidFill>
              <a:srgbClr val="89CC74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1.2</c:v>
                </c:pt>
                <c:pt idx="2">
                  <c:v>1.7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89-7548-9CC2-AB08762950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Value 3</c:v>
                </c:pt>
              </c:strCache>
            </c:strRef>
          </c:tx>
          <c:spPr>
            <a:solidFill>
              <a:srgbClr val="B0DDA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0.5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89-7548-9CC2-AB0876295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3D3D3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539004848039419"/>
              <c:y val="0.924652253178421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rgbClr val="3D3D3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3D3D3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8.142838640569118E-3"/>
              <c:y val="0.394678477390002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rgbClr val="3D3D3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4863483606764719"/>
          <c:y val="1.2660542415384212E-2"/>
          <c:w val="0.553271863204434"/>
          <c:h val="7.33510999872694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3D3D3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6260024932896"/>
          <c:y val="3.9346006102172038E-2"/>
          <c:w val="0.85593739975067096"/>
          <c:h val="0.80400832449223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00ACE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9B-4246-9960-04FD5EEBA14D}"/>
              </c:ext>
            </c:extLst>
          </c:dPt>
          <c:dPt>
            <c:idx val="1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9B-4246-9960-04FD5EEBA14D}"/>
              </c:ext>
            </c:extLst>
          </c:dPt>
          <c:dPt>
            <c:idx val="2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9B-4246-9960-04FD5EEBA14D}"/>
              </c:ext>
            </c:extLst>
          </c:dPt>
          <c:dPt>
            <c:idx val="3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9B-4246-9960-04FD5EEBA14D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9B-4246-9960-04FD5EEBA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586053863690615"/>
              <c:y val="0.938314429845392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"/>
              <c:y val="0.400459086035937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24406374239734"/>
          <c:y val="3.9346126875227948E-2"/>
          <c:w val="0.8577559362576026"/>
          <c:h val="0.804007722893344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65B32E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12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6D-0942-8B18-E598BE794D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630153978727736"/>
              <c:y val="0.938017334932084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7.9913091761028843E-3"/>
              <c:y val="0.4088540365902627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6263103879111"/>
          <c:y val="3.9346050019561131E-2"/>
          <c:w val="0.82336601439893242"/>
          <c:h val="0.804008105729429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00ACE9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0A-5747-A8FA-B23FE5C08E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Statistic2</c:v>
                </c:pt>
              </c:strCache>
            </c:strRef>
          </c:tx>
          <c:spPr>
            <a:solidFill>
              <a:srgbClr val="86D6F7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3.8</c:v>
                </c:pt>
                <c:pt idx="1">
                  <c:v>4.5</c:v>
                </c:pt>
                <c:pt idx="2">
                  <c:v>1.4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0A-5747-A8FA-B23FE5C08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314635010615609"/>
              <c:y val="0.938017456004205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2.7142795468563727E-3"/>
              <c:y val="0.401766026590855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40836271665616"/>
          <c:y val="3.9346126875227948E-2"/>
          <c:w val="0.86359163728334387"/>
          <c:h val="0.80813091526443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65B32E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12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8C-E143-951E-C38BA205645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Statistic2</c:v>
                </c:pt>
              </c:strCache>
            </c:strRef>
          </c:tx>
          <c:spPr>
            <a:solidFill>
              <a:srgbClr val="89CC74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4</c:v>
                </c:pt>
                <c:pt idx="1">
                  <c:v>9</c:v>
                </c:pt>
                <c:pt idx="2">
                  <c:v>12</c:v>
                </c:pt>
                <c:pt idx="3">
                  <c:v>12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8C-E143-951E-C38BA205645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Statistic 3</c:v>
                </c:pt>
              </c:strCache>
            </c:strRef>
          </c:tx>
          <c:spPr>
            <a:solidFill>
              <a:srgbClr val="B0DDA2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7</c:v>
                </c:pt>
                <c:pt idx="1">
                  <c:v>3</c:v>
                </c:pt>
                <c:pt idx="2">
                  <c:v>5</c:v>
                </c:pt>
                <c:pt idx="3">
                  <c:v>9</c:v>
                </c:pt>
                <c:pt idx="4">
                  <c:v>11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8C-E143-951E-C38BA20564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494440001384925"/>
              <c:y val="0.938548918680522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7.9913091761028843E-3"/>
              <c:y val="0.401766253277750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848266643983552"/>
          <c:y val="0.1287807927135538"/>
          <c:w val="0.87151733356016436"/>
          <c:h val="0.7145734504581933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 1</c:v>
                </c:pt>
              </c:strCache>
            </c:strRef>
          </c:tx>
          <c:spPr>
            <a:solidFill>
              <a:srgbClr val="00ACE9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87-A044-B6EF-AADDA4BA18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Value 2</c:v>
                </c:pt>
              </c:strCache>
            </c:strRef>
          </c:tx>
          <c:spPr>
            <a:solidFill>
              <a:srgbClr val="86D6F7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1.2</c:v>
                </c:pt>
                <c:pt idx="2">
                  <c:v>1.7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87-A044-B6EF-AADDA4BA1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369583142229533"/>
              <c:y val="0.9344736078400730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"/>
              <c:y val="0.401766081414427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3D3D3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49819639329953"/>
          <c:y val="0.12841761830721646"/>
          <c:w val="0.87950180360670038"/>
          <c:h val="0.699024119637150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 1</c:v>
                </c:pt>
              </c:strCache>
            </c:strRef>
          </c:tx>
          <c:spPr>
            <a:solidFill>
              <a:srgbClr val="65B32E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89-7548-9CC2-AB08762950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Value 2</c:v>
                </c:pt>
              </c:strCache>
            </c:strRef>
          </c:tx>
          <c:spPr>
            <a:solidFill>
              <a:srgbClr val="89CC74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1.2</c:v>
                </c:pt>
                <c:pt idx="2">
                  <c:v>1.7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89-7548-9CC2-AB08762950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Value 3</c:v>
                </c:pt>
              </c:strCache>
            </c:strRef>
          </c:tx>
          <c:spPr>
            <a:solidFill>
              <a:srgbClr val="B0DDA2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0.5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89-7548-9CC2-AB0876295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3D3D3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539004848039419"/>
              <c:y val="0.924652253178421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rgbClr val="3D3D3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rgbClr val="3D3D3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8.142838640569118E-3"/>
              <c:y val="0.394678477390002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rgbClr val="3D3D3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4863483606764719"/>
          <c:y val="1.2660542415384212E-2"/>
          <c:w val="0.553271863204434"/>
          <c:h val="7.33510999872694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3D3D3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161217480721057E-2"/>
          <c:y val="3.9346006102172038E-2"/>
          <c:w val="0.93083878251927898"/>
          <c:h val="0.80400832449223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00ACE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54D-F243-B06F-6D7E05F160CB}"/>
              </c:ext>
            </c:extLst>
          </c:dPt>
          <c:dPt>
            <c:idx val="1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54D-F243-B06F-6D7E05F160CB}"/>
              </c:ext>
            </c:extLst>
          </c:dPt>
          <c:dPt>
            <c:idx val="2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4D-F243-B06F-6D7E05F160CB}"/>
              </c:ext>
            </c:extLst>
          </c:dPt>
          <c:dPt>
            <c:idx val="3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54D-F243-B06F-6D7E05F160CB}"/>
              </c:ext>
            </c:extLst>
          </c:dPt>
          <c:dPt>
            <c:idx val="4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54D-F243-B06F-6D7E05F160CB}"/>
              </c:ext>
            </c:extLst>
          </c:dPt>
          <c:dPt>
            <c:idx val="5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54D-F243-B06F-6D7E05F160CB}"/>
              </c:ext>
            </c:extLst>
          </c:dPt>
          <c:cat>
            <c:numRef>
              <c:f>Sheet1!$A$2:$A$7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54D-F243-B06F-6D7E05F160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6419020142809686"/>
              <c:y val="0.938314429845392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3.8917504432727347E-4"/>
              <c:y val="0.400459086035937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6260024932896"/>
          <c:y val="3.9346006102172038E-2"/>
          <c:w val="0.85593739975067096"/>
          <c:h val="0.80400832449223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Statistic</c:v>
                </c:pt>
              </c:strCache>
            </c:strRef>
          </c:tx>
          <c:spPr>
            <a:solidFill>
              <a:srgbClr val="00ACE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9B-4246-9960-04FD5EEBA14D}"/>
              </c:ext>
            </c:extLst>
          </c:dPt>
          <c:dPt>
            <c:idx val="1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9B-4246-9960-04FD5EEBA14D}"/>
              </c:ext>
            </c:extLst>
          </c:dPt>
          <c:dPt>
            <c:idx val="2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9B-4246-9960-04FD5EEBA14D}"/>
              </c:ext>
            </c:extLst>
          </c:dPt>
          <c:dPt>
            <c:idx val="3"/>
            <c:invertIfNegative val="0"/>
            <c:bubble3D val="0"/>
            <c:spPr>
              <a:solidFill>
                <a:srgbClr val="00ACE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9B-4246-9960-04FD5EEBA14D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9B-4246-9960-04FD5EEBA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27"/>
        <c:axId val="1517329008"/>
        <c:axId val="1517330640"/>
      </c:barChart>
      <c:catAx>
        <c:axId val="1517329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.42586053863690615"/>
              <c:y val="0.938314429845392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30640"/>
        <c:crosses val="autoZero"/>
        <c:auto val="1"/>
        <c:lblAlgn val="ctr"/>
        <c:lblOffset val="100"/>
        <c:noMultiLvlLbl val="0"/>
      </c:catAx>
      <c:valAx>
        <c:axId val="151733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3D3D3D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D3D3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dirty="0">
                    <a:solidFill>
                      <a:srgbClr val="3D3D3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</a:p>
            </c:rich>
          </c:tx>
          <c:layout>
            <c:manualLayout>
              <c:xMode val="edge"/>
              <c:yMode val="edge"/>
              <c:x val="0"/>
              <c:y val="0.400459086035937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rgbClr val="3D3D3D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3D3D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1732900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39AA4-3447-8A4A-9873-CCBFA25BA127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11532-F8E1-374C-8DD5-D452C886D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04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0.svg"/><Relationship Id="rId7" Type="http://schemas.openxmlformats.org/officeDocument/2006/relationships/image" Target="../media/image33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2.png"/><Relationship Id="rId11" Type="http://schemas.openxmlformats.org/officeDocument/2006/relationships/image" Target="../media/image31.svg"/><Relationship Id="rId5" Type="http://schemas.openxmlformats.org/officeDocument/2006/relationships/image" Target="../media/image12.svg"/><Relationship Id="rId10" Type="http://schemas.openxmlformats.org/officeDocument/2006/relationships/image" Target="../media/image30.png"/><Relationship Id="rId4" Type="http://schemas.openxmlformats.org/officeDocument/2006/relationships/image" Target="../media/image11.png"/><Relationship Id="rId9" Type="http://schemas.openxmlformats.org/officeDocument/2006/relationships/image" Target="../media/image29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2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1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1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chart" Target="../charts/chart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7" Type="http://schemas.openxmlformats.org/officeDocument/2006/relationships/image" Target="../media/image25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24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7" Type="http://schemas.openxmlformats.org/officeDocument/2006/relationships/image" Target="../media/image25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24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7" Type="http://schemas.openxmlformats.org/officeDocument/2006/relationships/image" Target="../media/image25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24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0.svg"/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2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16.svg"/><Relationship Id="rId14" Type="http://schemas.openxmlformats.org/officeDocument/2006/relationships/image" Target="../media/image11.pn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3" Type="http://schemas.openxmlformats.org/officeDocument/2006/relationships/image" Target="../media/image17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2.svg"/><Relationship Id="rId15" Type="http://schemas.openxmlformats.org/officeDocument/2006/relationships/image" Target="../media/image19.svg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8.png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7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7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7.xml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chart" Target="../charts/chart8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7" Type="http://schemas.openxmlformats.org/officeDocument/2006/relationships/image" Target="../media/image31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7.xml"/><Relationship Id="rId6" Type="http://schemas.openxmlformats.org/officeDocument/2006/relationships/image" Target="../media/image30.png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7" Type="http://schemas.openxmlformats.org/officeDocument/2006/relationships/image" Target="../media/image31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7.xml"/><Relationship Id="rId6" Type="http://schemas.openxmlformats.org/officeDocument/2006/relationships/image" Target="../media/image30.png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2.svg"/><Relationship Id="rId3" Type="http://schemas.openxmlformats.org/officeDocument/2006/relationships/image" Target="../media/image17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2.svg"/><Relationship Id="rId15" Type="http://schemas.openxmlformats.org/officeDocument/2006/relationships/image" Target="../media/image19.svg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16.svg"/><Relationship Id="rId14" Type="http://schemas.openxmlformats.org/officeDocument/2006/relationships/image" Target="../media/image18.png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7" Type="http://schemas.openxmlformats.org/officeDocument/2006/relationships/image" Target="../media/image31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7.xml"/><Relationship Id="rId6" Type="http://schemas.openxmlformats.org/officeDocument/2006/relationships/image" Target="../media/image30.png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Layouts/_rels/slideLayout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2.svg"/><Relationship Id="rId7" Type="http://schemas.openxmlformats.org/officeDocument/2006/relationships/image" Target="../media/image10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8.xml"/><Relationship Id="rId6" Type="http://schemas.openxmlformats.org/officeDocument/2006/relationships/image" Target="../media/image9.png"/><Relationship Id="rId11" Type="http://schemas.openxmlformats.org/officeDocument/2006/relationships/image" Target="../media/image2.svg"/><Relationship Id="rId5" Type="http://schemas.openxmlformats.org/officeDocument/2006/relationships/image" Target="../media/image8.sv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36.svg"/></Relationships>
</file>

<file path=ppt/slideLayouts/_rels/slideLayout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svg"/><Relationship Id="rId7" Type="http://schemas.openxmlformats.org/officeDocument/2006/relationships/image" Target="../media/image10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8.xml"/><Relationship Id="rId6" Type="http://schemas.openxmlformats.org/officeDocument/2006/relationships/image" Target="../media/image9.png"/><Relationship Id="rId11" Type="http://schemas.openxmlformats.org/officeDocument/2006/relationships/image" Target="../media/image2.svg"/><Relationship Id="rId5" Type="http://schemas.openxmlformats.org/officeDocument/2006/relationships/image" Target="../media/image8.sv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16.sv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svg"/><Relationship Id="rId7" Type="http://schemas.openxmlformats.org/officeDocument/2006/relationships/image" Target="../media/image23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2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25.sv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svg"/><Relationship Id="rId7" Type="http://schemas.openxmlformats.org/officeDocument/2006/relationships/image" Target="../media/image12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1.png"/><Relationship Id="rId11" Type="http://schemas.openxmlformats.org/officeDocument/2006/relationships/image" Target="../media/image25.svg"/><Relationship Id="rId5" Type="http://schemas.openxmlformats.org/officeDocument/2006/relationships/image" Target="../media/image10.svg"/><Relationship Id="rId10" Type="http://schemas.openxmlformats.org/officeDocument/2006/relationships/image" Target="../media/image24.png"/><Relationship Id="rId4" Type="http://schemas.openxmlformats.org/officeDocument/2006/relationships/image" Target="../media/image9.png"/><Relationship Id="rId9" Type="http://schemas.openxmlformats.org/officeDocument/2006/relationships/image" Target="../media/image27.sv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9.svg"/><Relationship Id="rId7" Type="http://schemas.openxmlformats.org/officeDocument/2006/relationships/image" Target="../media/image23.sv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2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31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Cover Slide no image_Corporate green">
    <p:bg>
      <p:bgPr>
        <a:solidFill>
          <a:srgbClr val="65B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FE57B97A-CEBC-40C5-834C-BF2B9071A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70566" y="0"/>
            <a:ext cx="2921434" cy="1800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C97AB64-8FB5-7587-D4B6-011770A3457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701" y="1874265"/>
            <a:ext cx="4584423" cy="684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5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COVER SLIDE</a:t>
            </a:r>
            <a:endParaRPr lang="en-US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9D520D76-BB33-AE01-B6F7-EA26E0D8122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1702" y="1134181"/>
            <a:ext cx="4584424" cy="730107"/>
          </a:xfrm>
          <a:prstGeom prst="rect">
            <a:avLst/>
          </a:prstGeom>
          <a:solidFill>
            <a:srgbClr val="65B32E"/>
          </a:solidFill>
          <a:ln w="19050">
            <a:solidFill>
              <a:schemeClr val="bg1"/>
            </a:solidFill>
          </a:ln>
        </p:spPr>
        <p:txBody>
          <a:bodyPr anchor="b">
            <a:norm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80D78127-ED98-5B89-2895-C9662E36F27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3908" t="22" r="4776" b="37487"/>
          <a:stretch/>
        </p:blipFill>
        <p:spPr>
          <a:xfrm>
            <a:off x="5722374" y="2263175"/>
            <a:ext cx="6473331" cy="460757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8166151E-0F94-B70E-5A66-C2A1EF63722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23759" y="4598918"/>
            <a:ext cx="1553073" cy="172908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16BEB76-4623-B783-FFB0-EBA64DDEFF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47026" y="3802706"/>
            <a:ext cx="1133634" cy="1262112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BBF235C9-5451-AC4D-9915-604DF167878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451142" y="1339899"/>
            <a:ext cx="1361569" cy="151588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5A2E2FA-1B09-D42A-D53B-191BEDB1002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38932" y="2855780"/>
            <a:ext cx="873933" cy="97297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B6E23CE2-74A6-44B2-1942-A28B020E6AF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624085" y="744966"/>
            <a:ext cx="534371" cy="59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79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peaker slide2_Corporate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D591BB1-D19A-59A5-B8D6-1C3A6756E62C}"/>
              </a:ext>
            </a:extLst>
          </p:cNvPr>
          <p:cNvSpPr txBox="1">
            <a:spLocks/>
          </p:cNvSpPr>
          <p:nvPr userDrawn="1"/>
        </p:nvSpPr>
        <p:spPr>
          <a:xfrm>
            <a:off x="3733227" y="-12026"/>
            <a:ext cx="8458773" cy="6870028"/>
          </a:xfrm>
          <a:custGeom>
            <a:avLst/>
            <a:gdLst>
              <a:gd name="connsiteX0" fmla="*/ 0 w 8443965"/>
              <a:gd name="connsiteY0" fmla="*/ 0 h 6858001"/>
              <a:gd name="connsiteX1" fmla="*/ 8443965 w 8443965"/>
              <a:gd name="connsiteY1" fmla="*/ 0 h 6858001"/>
              <a:gd name="connsiteX2" fmla="*/ 8443965 w 8443965"/>
              <a:gd name="connsiteY2" fmla="*/ 6858001 h 6858001"/>
              <a:gd name="connsiteX3" fmla="*/ 5837993 w 8443965"/>
              <a:gd name="connsiteY3" fmla="*/ 6858001 h 6858001"/>
              <a:gd name="connsiteX4" fmla="*/ 5828163 w 8443965"/>
              <a:gd name="connsiteY4" fmla="*/ 4440604 h 6858001"/>
              <a:gd name="connsiteX5" fmla="*/ 5829034 w 8443965"/>
              <a:gd name="connsiteY5" fmla="*/ 4436303 h 6858001"/>
              <a:gd name="connsiteX6" fmla="*/ 5835033 w 8443965"/>
              <a:gd name="connsiteY6" fmla="*/ 4346718 h 6858001"/>
              <a:gd name="connsiteX7" fmla="*/ 5835033 w 8443965"/>
              <a:gd name="connsiteY7" fmla="*/ 1903888 h 6858001"/>
              <a:gd name="connsiteX8" fmla="*/ 5495367 w 8443965"/>
              <a:gd name="connsiteY8" fmla="*/ 1316648 h 6858001"/>
              <a:gd name="connsiteX9" fmla="*/ 3376790 w 8443965"/>
              <a:gd name="connsiteY9" fmla="*/ 95233 h 6858001"/>
              <a:gd name="connsiteX10" fmla="*/ 3125962 w 8443965"/>
              <a:gd name="connsiteY10" fmla="*/ 10255 h 6858001"/>
              <a:gd name="connsiteX11" fmla="*/ 3051965 w 8443965"/>
              <a:gd name="connsiteY11" fmla="*/ 5409 h 6858001"/>
              <a:gd name="connsiteX12" fmla="*/ 3051965 w 8443965"/>
              <a:gd name="connsiteY12" fmla="*/ 4436 h 6858001"/>
              <a:gd name="connsiteX13" fmla="*/ 0 w 8443965"/>
              <a:gd name="connsiteY13" fmla="*/ 1209 h 6858001"/>
              <a:gd name="connsiteX14" fmla="*/ 0 w 8443965"/>
              <a:gd name="connsiteY1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443965" h="6858001">
                <a:moveTo>
                  <a:pt x="0" y="0"/>
                </a:moveTo>
                <a:lnTo>
                  <a:pt x="8443965" y="0"/>
                </a:lnTo>
                <a:lnTo>
                  <a:pt x="8443965" y="6858001"/>
                </a:lnTo>
                <a:lnTo>
                  <a:pt x="5837993" y="6858001"/>
                </a:lnTo>
                <a:lnTo>
                  <a:pt x="5828163" y="4440604"/>
                </a:lnTo>
                <a:lnTo>
                  <a:pt x="5829034" y="4436303"/>
                </a:lnTo>
                <a:cubicBezTo>
                  <a:pt x="5833000" y="4406810"/>
                  <a:pt x="5835033" y="4376891"/>
                  <a:pt x="5835033" y="4346718"/>
                </a:cubicBezTo>
                <a:lnTo>
                  <a:pt x="5835033" y="1903888"/>
                </a:lnTo>
                <a:cubicBezTo>
                  <a:pt x="5835033" y="1662511"/>
                  <a:pt x="5704931" y="1437337"/>
                  <a:pt x="5495367" y="1316648"/>
                </a:cubicBezTo>
                <a:lnTo>
                  <a:pt x="3376790" y="95233"/>
                </a:lnTo>
                <a:cubicBezTo>
                  <a:pt x="3299358" y="50603"/>
                  <a:pt x="3214057" y="21845"/>
                  <a:pt x="3125962" y="10255"/>
                </a:cubicBezTo>
                <a:lnTo>
                  <a:pt x="3051965" y="5409"/>
                </a:lnTo>
                <a:lnTo>
                  <a:pt x="3051965" y="4436"/>
                </a:lnTo>
                <a:lnTo>
                  <a:pt x="0" y="1209"/>
                </a:lnTo>
                <a:lnTo>
                  <a:pt x="0" y="0"/>
                </a:lnTo>
                <a:close/>
              </a:path>
            </a:pathLst>
          </a:custGeom>
          <a:solidFill>
            <a:srgbClr val="00ACE9"/>
          </a:solidFill>
        </p:spPr>
        <p:txBody>
          <a:bodyPr vert="horz" wrap="square" lIns="91440" tIns="45720" rIns="91440" bIns="45720" rtlCol="0" anchor="b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1863CB7D-9115-CE97-BCFC-EEE6FBC7D9E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81600" y="3429000"/>
            <a:ext cx="3366896" cy="178923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5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22" name="Picture Placeholder 15">
            <a:extLst>
              <a:ext uri="{FF2B5EF4-FFF2-40B4-BE49-F238E27FC236}">
                <a16:creationId xmlns:a16="http://schemas.microsoft.com/office/drawing/2014/main" id="{1CADA58A-3A5F-8401-ED3C-C617FB5335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181600" y="1312652"/>
            <a:ext cx="3366895" cy="989763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company logo here</a:t>
            </a:r>
          </a:p>
        </p:txBody>
      </p:sp>
      <p:sp>
        <p:nvSpPr>
          <p:cNvPr id="24" name="Text Placeholder 87">
            <a:extLst>
              <a:ext uri="{FF2B5EF4-FFF2-40B4-BE49-F238E27FC236}">
                <a16:creationId xmlns:a16="http://schemas.microsoft.com/office/drawing/2014/main" id="{995A38F1-EAF5-4B59-5664-1100BA97F0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1951" y="2379513"/>
            <a:ext cx="4828706" cy="554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3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25" name="Text Placeholder 87">
            <a:extLst>
              <a:ext uri="{FF2B5EF4-FFF2-40B4-BE49-F238E27FC236}">
                <a16:creationId xmlns:a16="http://schemas.microsoft.com/office/drawing/2014/main" id="{E2070880-DE82-7A78-B3E0-700EBC1A9E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81599" y="3041415"/>
            <a:ext cx="4809411" cy="38758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-36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2000" b="1" baseline="0">
                <a:solidFill>
                  <a:srgbClr val="2D2D2C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Company name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7556338C-ECCA-DD93-63D2-4C9F370085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15875" y="3817370"/>
            <a:ext cx="1075653" cy="1197561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D71DC456-F5F6-EF5A-509C-A158116D854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92889" y="3131532"/>
            <a:ext cx="534371" cy="594933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5ABB007E-2768-28EA-8241-6C909689D6E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b="13680"/>
          <a:stretch/>
        </p:blipFill>
        <p:spPr>
          <a:xfrm>
            <a:off x="8594252" y="4973575"/>
            <a:ext cx="1921623" cy="1884426"/>
          </a:xfrm>
          <a:prstGeom prst="rect">
            <a:avLst/>
          </a:prstGeom>
        </p:spPr>
      </p:pic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D554CD21-B23D-2403-0005-63F6A2E7FB0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08122" y="1312980"/>
            <a:ext cx="2944812" cy="3905250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speaker image here</a:t>
            </a:r>
          </a:p>
        </p:txBody>
      </p:sp>
      <p:pic>
        <p:nvPicPr>
          <p:cNvPr id="66" name="Graphic 65">
            <a:extLst>
              <a:ext uri="{FF2B5EF4-FFF2-40B4-BE49-F238E27FC236}">
                <a16:creationId xmlns:a16="http://schemas.microsoft.com/office/drawing/2014/main" id="{BCCF076A-7BF3-1DE7-2C50-163B867069A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2B0E51-D726-7CB6-1987-24A876137D6F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BE2BA43-6671-3525-EB94-F8155189CD6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69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slide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3BCA3B3-1B8C-0F71-14F0-712D1FA4E5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36D0EA-F963-B29D-0BB2-D43B2DAB8C45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A69ADE4-E459-25D4-EE3A-850C101D0F98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9596E10-C87F-DC71-70D1-F5CA563C4B9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87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single line title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1DB24D01-17C2-D524-04C1-5824855272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56F3DE-8533-D211-5291-3AF8EB0B176E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399A32A6-BE50-B5E0-767C-D54D154C05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97302C-E3ED-28ED-3DED-B7C062CFB9A0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8C67FFB2-6B8C-1288-1D4F-E487EBB1F7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588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1382D73A-A1BF-EFA0-DEC8-84A399B987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3F5698-B2F7-4AA9-0F3C-AE1C0DD4218D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1881617"/>
            <a:ext cx="9338201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54B5B6E8-4F62-8D93-C800-E0F5992EF9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653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71E303-EF44-C5B9-1C64-37BB8F163E8B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402F89D1-6753-6F65-49BE-A4C36165502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884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 + image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D5142620-619B-9459-6D4D-5788B2363A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A38EEBF-BDA8-27D2-112F-93FE1F41BCAA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3" y="1880179"/>
            <a:ext cx="5730296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83997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33C5885-DE8E-CEE1-A6B4-770369E303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84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2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4E162D-D33A-6223-4835-F40162AA43C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2B0E0998-D645-B897-23B3-241836A7ADA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201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EDEDAD68-B7F4-2ED9-FF80-C08EDC8CF4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C49F66-AA67-9D56-998D-7094DCD465D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4D691C8-F171-38FC-67C5-612B6D748E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9338201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3" name="Text Placeholder 87">
            <a:extLst>
              <a:ext uri="{FF2B5EF4-FFF2-40B4-BE49-F238E27FC236}">
                <a16:creationId xmlns:a16="http://schemas.microsoft.com/office/drawing/2014/main" id="{EF3CE7B2-5214-F5A0-E6F8-73FB769364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C7E6D8-A553-7099-EE09-1C956B3E4F58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267CE1FB-5A7D-6914-C767-1EF050546A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212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 + image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D9CFBBC5-0886-F277-481D-4CA6607B37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A8B63D8-427D-E57F-B285-5641299B2A42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5" name="Text Placeholder 87">
            <a:extLst>
              <a:ext uri="{FF2B5EF4-FFF2-40B4-BE49-F238E27FC236}">
                <a16:creationId xmlns:a16="http://schemas.microsoft.com/office/drawing/2014/main" id="{2071CA4E-7975-963F-91E8-3543FA3200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408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83997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44A6602-FAD6-4CD8-7754-037DBB903DAF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85A317EF-7C6E-5AF9-0CE4-58DFE72A8A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5730297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29031043-AB8D-86D8-7513-20F586F593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529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2 copy column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D8D8186F-4485-E046-2685-DE65F3A320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811B53-0CFA-EA81-55B5-C8030AC9631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10A8B12-0370-FC33-0DEC-4912D9F7B5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51258" y="1895091"/>
            <a:ext cx="4372416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28BE21E9-C79D-B7D7-E6F2-8D520A5A701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10C099-1788-4181-5BF3-21A35CE00CE9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8FBE9677-6985-C6CA-B10F-014B2DD255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0443" y="1881860"/>
            <a:ext cx="4372417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C16A0F4-0C3E-8AE0-1CDB-AA5D2CEB567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379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6725B381-44E1-3A88-5774-94A6AD75CE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B9A61B8-4C6A-B404-D150-4765B4BE001A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6" name="Text Placeholder 87">
            <a:extLst>
              <a:ext uri="{FF2B5EF4-FFF2-40B4-BE49-F238E27FC236}">
                <a16:creationId xmlns:a16="http://schemas.microsoft.com/office/drawing/2014/main" id="{91AF67D2-9D07-961D-2A82-E470F63B80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AA5063-2F91-9FBF-F6FA-4FF45B58228E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53F4BFF5-2C74-885D-B5EE-A09C14A9C4D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9355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copy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9F23FABF-E7D1-68DA-92EB-BDD33D08A1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19784CB-38CE-2F1A-641F-E95C828B0A71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92A0F76D-EA58-9770-092F-5661CC6FC5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2099267"/>
            <a:ext cx="9397836" cy="355609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26085726-CD9A-7395-3687-1DC5F953BA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681836-8E54-80AD-BD75-E535D39ABB07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Graphic 1">
            <a:extLst>
              <a:ext uri="{FF2B5EF4-FFF2-40B4-BE49-F238E27FC236}">
                <a16:creationId xmlns:a16="http://schemas.microsoft.com/office/drawing/2014/main" id="{24D64211-6209-F26C-2340-B30E2D330F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793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Cover Slide no image and partner logo_Corporate green">
    <p:bg>
      <p:bgPr>
        <a:solidFill>
          <a:srgbClr val="65B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AB97A30C-4246-5CDE-33E7-CDAD1BD296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7139"/>
          <a:stretch/>
        </p:blipFill>
        <p:spPr>
          <a:xfrm flipH="1">
            <a:off x="10233610" y="4653077"/>
            <a:ext cx="1958390" cy="2204923"/>
          </a:xfrm>
          <a:prstGeom prst="rect">
            <a:avLst/>
          </a:prstGeom>
        </p:spPr>
      </p:pic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3FBC526C-B38D-92FD-A711-3049083A925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563856" y="5541817"/>
            <a:ext cx="1489599" cy="114992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F70DB55-424B-663D-B03D-F9C6DF7958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70566" y="0"/>
            <a:ext cx="2921434" cy="1800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35E3461-557E-9BD1-4418-5F344C66543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701" y="1874265"/>
            <a:ext cx="4584423" cy="684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5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COVER SLIDE</a:t>
            </a:r>
            <a:endParaRPr lang="en-US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1284E80-723F-76B1-3F7F-2C22DE49A5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1702" y="1134181"/>
            <a:ext cx="4584424" cy="730107"/>
          </a:xfrm>
          <a:prstGeom prst="rect">
            <a:avLst/>
          </a:prstGeom>
          <a:solidFill>
            <a:srgbClr val="65B32E"/>
          </a:solidFill>
          <a:ln w="19050">
            <a:solidFill>
              <a:schemeClr val="bg1"/>
            </a:solidFill>
          </a:ln>
        </p:spPr>
        <p:txBody>
          <a:bodyPr anchor="b">
            <a:norm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29D30EBC-04F5-7A5A-D81E-EB52A32065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908" t="22" r="4776" b="37487"/>
          <a:stretch/>
        </p:blipFill>
        <p:spPr>
          <a:xfrm>
            <a:off x="5722374" y="2263175"/>
            <a:ext cx="6473331" cy="460757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479FD72-87A2-876B-181A-9528901C046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23759" y="4598918"/>
            <a:ext cx="1553073" cy="172908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2A25D25-0C26-BB80-E722-B6AB5ADA85B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47026" y="3802706"/>
            <a:ext cx="1133634" cy="1262112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25301E2-EE1E-EBA5-B5DD-EC9C51A00D6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51142" y="1339899"/>
            <a:ext cx="1361569" cy="1515881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F5464F63-78E5-05E1-72F4-059465E2134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438932" y="2855780"/>
            <a:ext cx="873933" cy="972979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0712D195-CCB8-B2A4-D152-D3946B8555A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624085" y="744966"/>
            <a:ext cx="534371" cy="59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6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bullet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3F49938F-B724-33A3-E216-DE21130788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0DAB559-EB7B-35BF-0184-FC04DAB2F098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1" name="Text Placeholder 87">
            <a:extLst>
              <a:ext uri="{FF2B5EF4-FFF2-40B4-BE49-F238E27FC236}">
                <a16:creationId xmlns:a16="http://schemas.microsoft.com/office/drawing/2014/main" id="{B687FDA5-FCEC-2481-F013-03D5B24AB0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1F4C8D-1D8C-DC3D-53DF-9E99CA36650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B68B835E-A6B9-62E8-4F78-8D49C09225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2105237"/>
            <a:ext cx="9397836" cy="3555998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0AFABE3-2C03-D9D6-32F6-4671B467611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039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single line title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69B026A0-81BC-A832-1A14-BEE3937FBC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2EAE9BB-E8C7-BEF5-A259-B2B1DFD44631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399A32A6-BE50-B5E0-767C-D54D154C05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97302C-E3ED-28ED-3DED-B7C062CFB9A0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5">
            <a:extLst>
              <a:ext uri="{FF2B5EF4-FFF2-40B4-BE49-F238E27FC236}">
                <a16:creationId xmlns:a16="http://schemas.microsoft.com/office/drawing/2014/main" id="{1CC22E0F-65F9-E3D0-4F52-23A24B13F23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EBDCE02-C1FF-EDE0-D93B-5B775B24C39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294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FBCD5CB7-EF9C-3221-6101-776A6B56A2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F32EB5-A394-6B96-7880-6CC8DA0D0F7A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1881617"/>
            <a:ext cx="9338201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54B5B6E8-4F62-8D93-C800-E0F5992EF9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653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71E303-EF44-C5B9-1C64-37BB8F163E8B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15">
            <a:extLst>
              <a:ext uri="{FF2B5EF4-FFF2-40B4-BE49-F238E27FC236}">
                <a16:creationId xmlns:a16="http://schemas.microsoft.com/office/drawing/2014/main" id="{255050A5-348D-0AC4-EF90-C40409D953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46F3C9E-D7CC-B80C-50ED-7FAF42183C4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1194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 + image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4E487B2C-FD7C-57F8-EF72-207DF57C3A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5A4E1C-C3F8-7864-6F10-9AA8F8DA7068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3" y="1880179"/>
            <a:ext cx="5730296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5888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33C5885-DE8E-CEE1-A6B4-770369E303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849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4E162D-D33A-6223-4835-F40162AA43C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B7CBF5BE-3BB7-173F-67CB-18092D063EF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793896" y="4890727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2A878CF-AEBD-8182-4FAD-3407C2E04C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370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ACF67455-FEED-8958-D54A-EF3CDB1EF6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A04AF5-C147-5791-4165-CC828B9B4502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3EE528AC-2777-CB8A-6B78-4BE5950803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9338201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3" name="Text Placeholder 87">
            <a:extLst>
              <a:ext uri="{FF2B5EF4-FFF2-40B4-BE49-F238E27FC236}">
                <a16:creationId xmlns:a16="http://schemas.microsoft.com/office/drawing/2014/main" id="{EF3CE7B2-5214-F5A0-E6F8-73FB769364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C7E6D8-A553-7099-EE09-1C956B3E4F58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4C5E49BF-E145-2E95-96F5-AD919F6B6B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409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B744B92-2128-FE88-7808-881D402B3D9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0222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 + image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43B09E39-C1C1-BC6D-B353-2C0F79BE14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994D043-FE6C-D758-07CC-55BBDE94103F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5" name="Text Placeholder 87">
            <a:extLst>
              <a:ext uri="{FF2B5EF4-FFF2-40B4-BE49-F238E27FC236}">
                <a16:creationId xmlns:a16="http://schemas.microsoft.com/office/drawing/2014/main" id="{2071CA4E-7975-963F-91E8-3543FA3200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408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5888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44A6602-FAD6-4CD8-7754-037DBB903DAF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689EAEAA-F19C-BD07-E5E3-F45D788E35D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0723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023A39C0-AF86-68AB-3F37-77B071600B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5730297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4BC55B3-E8F8-6FCE-CB14-1B85D2B66F1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2215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2 copy columns _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8DAA8C5-6D92-D104-AD01-540CA45D19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D11CDB-2456-78DF-B0C0-CBF319A904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10A8B12-0370-FC33-0DEC-4912D9F7B5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51258" y="1895091"/>
            <a:ext cx="4372416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28BE21E9-C79D-B7D7-E6F2-8D520A5A701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10C099-1788-4181-5BF3-21A35CE00CE9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8FBE9677-6985-C6CA-B10F-014B2DD255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0443" y="1881860"/>
            <a:ext cx="4372417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66280778-4A67-0C53-0585-9A055734A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91891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EDB26C8-96ED-BA04-6752-5E44D0314B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9876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C429DA8A-7D94-6E04-1C4C-EBB3595ACA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35F419E-BB6C-A4AC-9F1E-D5090DAC3CF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6" name="Text Placeholder 87">
            <a:extLst>
              <a:ext uri="{FF2B5EF4-FFF2-40B4-BE49-F238E27FC236}">
                <a16:creationId xmlns:a16="http://schemas.microsoft.com/office/drawing/2014/main" id="{91AF67D2-9D07-961D-2A82-E470F63B80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AA5063-2F91-9FBF-F6FA-4FF45B58228E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CC82E437-78A6-A226-FF3B-6E775D51F7B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7E047BE-4EAE-D4B4-83A0-109A9BF0971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2056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copy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9CF70D94-8493-EC5C-F43C-77EED05DA4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04A55B7-E26D-DC72-AB6D-0E14AD0AB118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92A0F76D-EA58-9770-092F-5661CC6FC5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2099267"/>
            <a:ext cx="9397836" cy="355609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26085726-CD9A-7395-3687-1DC5F953BA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681836-8E54-80AD-BD75-E535D39ABB07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15">
            <a:extLst>
              <a:ext uri="{FF2B5EF4-FFF2-40B4-BE49-F238E27FC236}">
                <a16:creationId xmlns:a16="http://schemas.microsoft.com/office/drawing/2014/main" id="{66F66F9D-8ECB-58AD-F97E-9478EB22480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5BBEB49-9A37-90D6-AEFA-985CAF9F1C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7499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bullets + partner logo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0CEE34AA-C724-5836-177C-478CC69233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7554CC-DD14-F989-E3B0-0A0A960DE108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1" name="Text Placeholder 87">
            <a:extLst>
              <a:ext uri="{FF2B5EF4-FFF2-40B4-BE49-F238E27FC236}">
                <a16:creationId xmlns:a16="http://schemas.microsoft.com/office/drawing/2014/main" id="{B687FDA5-FCEC-2481-F013-03D5B24AB0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1F4C8D-1D8C-DC3D-53DF-9E99CA36650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37732825-13BD-E6D8-9D19-E3B4FC43E06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7DD68ABB-43F1-76CF-87A6-579A6ECBEB1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2105237"/>
            <a:ext cx="9397836" cy="3555998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5723399-F3CD-CBC7-E62D-D23E336B766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Cover Slide no image_Corporate blue">
    <p:bg>
      <p:bgPr>
        <a:solidFill>
          <a:srgbClr val="00AC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08076394-EA11-59CA-A3AF-0752C2F30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70566" y="0"/>
            <a:ext cx="2921434" cy="1800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4C3C987-63CF-27F0-8230-03F58FD6F3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701" y="1874265"/>
            <a:ext cx="4584423" cy="684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5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COVER SLIDE</a:t>
            </a:r>
            <a:endParaRPr lang="en-US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B5C416B1-F418-4366-0AB8-6E65C8E03C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1702" y="1134181"/>
            <a:ext cx="4584424" cy="730107"/>
          </a:xfrm>
          <a:prstGeom prst="rect">
            <a:avLst/>
          </a:prstGeom>
          <a:solidFill>
            <a:srgbClr val="00ACE9"/>
          </a:solidFill>
          <a:ln w="19050">
            <a:solidFill>
              <a:schemeClr val="bg1"/>
            </a:solidFill>
          </a:ln>
        </p:spPr>
        <p:txBody>
          <a:bodyPr anchor="b">
            <a:norm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9E71108-0D43-3C5A-DC4C-C9EF6B97DB7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3908" t="22" r="4776" b="37487"/>
          <a:stretch/>
        </p:blipFill>
        <p:spPr>
          <a:xfrm>
            <a:off x="5722374" y="2263175"/>
            <a:ext cx="6473331" cy="460757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76F2D86-C35D-1426-530D-576A8F65D18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23759" y="4598918"/>
            <a:ext cx="1553073" cy="172908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B3F98256-74AE-2601-EC60-6BDAA1E9DB8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47026" y="3802706"/>
            <a:ext cx="1133634" cy="1262112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62F5026-A82A-FE96-9DA5-71234BEE8651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451142" y="1339899"/>
            <a:ext cx="1361569" cy="151588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DEC26702-705B-05E1-E74C-FC714EC149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38932" y="2855780"/>
            <a:ext cx="873933" cy="97297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4174AF77-25B2-E455-3CC8-E8D7CF66E47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624085" y="744966"/>
            <a:ext cx="534371" cy="59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125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Two Column Shaded Table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DD87BDC0-C432-F80B-6054-644DA69C12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7065" y="1669816"/>
            <a:ext cx="4678958" cy="2819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Two column table title (Blue, left aligned)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678958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Two column table title (Green, left aligned)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6" y="2023289"/>
            <a:ext cx="467895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B25E9A6-162E-2156-66C6-5633240975E3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3" y="2031141"/>
            <a:ext cx="4678958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867257F-65FD-0299-3120-ED6F75A7BCA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070459097"/>
              </p:ext>
            </p:extLst>
          </p:nvPr>
        </p:nvGraphicFramePr>
        <p:xfrm>
          <a:off x="5764362" y="2220661"/>
          <a:ext cx="4678960" cy="330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480">
                  <a:extLst>
                    <a:ext uri="{9D8B030D-6E8A-4147-A177-3AD203B41FA5}">
                      <a16:colId xmlns:a16="http://schemas.microsoft.com/office/drawing/2014/main" val="1689517233"/>
                    </a:ext>
                  </a:extLst>
                </a:gridCol>
                <a:gridCol w="2339480">
                  <a:extLst>
                    <a:ext uri="{9D8B030D-6E8A-4147-A177-3AD203B41FA5}">
                      <a16:colId xmlns:a16="http://schemas.microsoft.com/office/drawing/2014/main" val="2845296968"/>
                    </a:ext>
                  </a:extLst>
                </a:gridCol>
              </a:tblGrid>
              <a:tr h="413082"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15481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04191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251292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410857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229320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895070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125926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89938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561D393-1A00-E2B8-6D6D-A4579BAE11B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90143989"/>
              </p:ext>
            </p:extLst>
          </p:nvPr>
        </p:nvGraphicFramePr>
        <p:xfrm>
          <a:off x="697063" y="2223336"/>
          <a:ext cx="4678960" cy="3304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480">
                  <a:extLst>
                    <a:ext uri="{9D8B030D-6E8A-4147-A177-3AD203B41FA5}">
                      <a16:colId xmlns:a16="http://schemas.microsoft.com/office/drawing/2014/main" val="1689517233"/>
                    </a:ext>
                  </a:extLst>
                </a:gridCol>
                <a:gridCol w="2339480">
                  <a:extLst>
                    <a:ext uri="{9D8B030D-6E8A-4147-A177-3AD203B41FA5}">
                      <a16:colId xmlns:a16="http://schemas.microsoft.com/office/drawing/2014/main" val="2845296968"/>
                    </a:ext>
                  </a:extLst>
                </a:gridCol>
              </a:tblGrid>
              <a:tr h="413079"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15481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04191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251292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410857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229320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895070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736710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29159"/>
                  </a:ext>
                </a:extLst>
              </a:tr>
            </a:tbl>
          </a:graphicData>
        </a:graphic>
      </p:graphicFrame>
      <p:pic>
        <p:nvPicPr>
          <p:cNvPr id="2" name="Graphic 1">
            <a:extLst>
              <a:ext uri="{FF2B5EF4-FFF2-40B4-BE49-F238E27FC236}">
                <a16:creationId xmlns:a16="http://schemas.microsoft.com/office/drawing/2014/main" id="{7E8D1D9A-89DB-FF28-5E96-C3A9C9DF3C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49A68C8-1554-E62F-AF3D-EE9F62FCA03B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7BC8F81B-BB27-56F6-C4B6-789EA25CD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9767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Three column white cell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26058BA-DC93-6470-BA9A-9AAC2C7BFF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08203303"/>
              </p:ext>
            </p:extLst>
          </p:nvPr>
        </p:nvGraphicFramePr>
        <p:xfrm>
          <a:off x="680443" y="2215516"/>
          <a:ext cx="4678959" cy="333308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559653">
                  <a:extLst>
                    <a:ext uri="{9D8B030D-6E8A-4147-A177-3AD203B41FA5}">
                      <a16:colId xmlns:a16="http://schemas.microsoft.com/office/drawing/2014/main" val="3634889942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1414885189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228533783"/>
                    </a:ext>
                  </a:extLst>
                </a:gridCol>
              </a:tblGrid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172730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0706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721492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66307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8978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4633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DD87BDC0-C432-F80B-6054-644DA69C12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7065" y="1669816"/>
            <a:ext cx="4678958" cy="2819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Three column table title (Blue, left aligned)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678958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Three column table title (Green, left aligned)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6" y="2023289"/>
            <a:ext cx="467895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B25E9A6-162E-2156-66C6-5633240975E3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3" y="2031141"/>
            <a:ext cx="4678958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8B24822-33A6-A294-2B9B-96907693FCC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37427441"/>
              </p:ext>
            </p:extLst>
          </p:nvPr>
        </p:nvGraphicFramePr>
        <p:xfrm>
          <a:off x="5764362" y="2215516"/>
          <a:ext cx="4678959" cy="333308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559653">
                  <a:extLst>
                    <a:ext uri="{9D8B030D-6E8A-4147-A177-3AD203B41FA5}">
                      <a16:colId xmlns:a16="http://schemas.microsoft.com/office/drawing/2014/main" val="3634889942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1414885189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228533783"/>
                    </a:ext>
                  </a:extLst>
                </a:gridCol>
              </a:tblGrid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5B3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5B32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5B3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172730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0706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721492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66307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8978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463322"/>
                  </a:ext>
                </a:extLst>
              </a:tr>
            </a:tbl>
          </a:graphicData>
        </a:graphic>
      </p:graphicFrame>
      <p:pic>
        <p:nvPicPr>
          <p:cNvPr id="4" name="Graphic 3">
            <a:extLst>
              <a:ext uri="{FF2B5EF4-FFF2-40B4-BE49-F238E27FC236}">
                <a16:creationId xmlns:a16="http://schemas.microsoft.com/office/drawing/2014/main" id="{D61A3150-1ADC-43FC-C80D-BE066E8B21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F22003-3093-E5AC-47C1-F4DC1F663111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>
            <a:extLst>
              <a:ext uri="{FF2B5EF4-FFF2-40B4-BE49-F238E27FC236}">
                <a16:creationId xmlns:a16="http://schemas.microsoft.com/office/drawing/2014/main" id="{B913DB60-3975-A933-A23B-A231585885C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6459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Bar chart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0C105248-8147-0746-E08D-0E1EA9D810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0D3366-A4C6-9A3F-18C6-D9D3DDC44DDA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full page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838C102-DD09-121F-2764-75C1699F7088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849889716"/>
              </p:ext>
            </p:extLst>
          </p:nvPr>
        </p:nvGraphicFramePr>
        <p:xfrm>
          <a:off x="680442" y="2199570"/>
          <a:ext cx="9746257" cy="3583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6" name="Graphic 5">
            <a:extLst>
              <a:ext uri="{FF2B5EF4-FFF2-40B4-BE49-F238E27FC236}">
                <a16:creationId xmlns:a16="http://schemas.microsoft.com/office/drawing/2014/main" id="{6E121D42-DB99-AF81-F73D-6B3AEB695ED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4839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2 Bar chart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6996540-F4B1-57EA-7875-B33BBDFF71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947C9A0-BFC6-8BAA-7577-4956D2A890B2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(Green)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1" y="2023289"/>
            <a:ext cx="4351817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B43F9B2E-5279-1B1E-7CCE-450592C8F144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305074101"/>
              </p:ext>
            </p:extLst>
          </p:nvPr>
        </p:nvGraphicFramePr>
        <p:xfrm>
          <a:off x="697064" y="2215516"/>
          <a:ext cx="4351817" cy="333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B144F3FD-4861-8B50-BC66-9450129744E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291170910"/>
              </p:ext>
            </p:extLst>
          </p:nvPr>
        </p:nvGraphicFramePr>
        <p:xfrm>
          <a:off x="5764361" y="2205557"/>
          <a:ext cx="4351817" cy="3333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565CE246-56F3-CAF8-531B-894EC55FE1A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7285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Multi column bar chart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CE1E929B-CF22-4D10-2A27-355BD6A849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1CDA30-E6DC-624B-C874-0F08F4A6DA91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(Green)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1" y="2023289"/>
            <a:ext cx="4351817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AEE3718-585A-B3A8-5B88-E3B5B6C2A546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04736997"/>
              </p:ext>
            </p:extLst>
          </p:nvPr>
        </p:nvGraphicFramePr>
        <p:xfrm>
          <a:off x="680442" y="2215516"/>
          <a:ext cx="4487906" cy="343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B4BDE18-3960-9B97-B2EC-50FCA9E0127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951775335"/>
              </p:ext>
            </p:extLst>
          </p:nvPr>
        </p:nvGraphicFramePr>
        <p:xfrm>
          <a:off x="5743554" y="2271687"/>
          <a:ext cx="4372623" cy="3349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6BB6F151-A21F-2F74-E494-BC1831B471B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9964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tacked column bar charts_Corpora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8BF44C35-9D5F-9925-7925-644BC45937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F4A08F-9CAB-43D5-A72A-751FF96337C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65B32E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65B3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Stacked Bar Graph Title (Green)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1" y="2023289"/>
            <a:ext cx="4351817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Stacked Bar Graph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EE440C2-25F6-4B8C-A052-EB428E7F9B46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238234501"/>
              </p:ext>
            </p:extLst>
          </p:nvPr>
        </p:nvGraphicFramePr>
        <p:xfrm>
          <a:off x="680442" y="2271688"/>
          <a:ext cx="4348562" cy="3330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1C5323EB-7FB2-6ECA-1DE3-5DA90BE385C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192269916"/>
              </p:ext>
            </p:extLst>
          </p:nvPr>
        </p:nvGraphicFramePr>
        <p:xfrm>
          <a:off x="5764361" y="2318355"/>
          <a:ext cx="4348562" cy="3330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Graphic 5">
            <a:extLst>
              <a:ext uri="{FF2B5EF4-FFF2-40B4-BE49-F238E27FC236}">
                <a16:creationId xmlns:a16="http://schemas.microsoft.com/office/drawing/2014/main" id="{69DE2062-FB46-0495-4C12-44D08EA1AD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4683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slide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36D0EA-F963-B29D-0BB2-D43B2DAB8C45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A69ADE4-E459-25D4-EE3A-850C101D0F98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2EDFA58-9345-8DAA-5A51-2AB8720EAE6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1095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single line title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399A32A6-BE50-B5E0-767C-D54D154C05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97302C-E3ED-28ED-3DED-B7C062CFB9A0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Graphic 3">
            <a:extLst>
              <a:ext uri="{FF2B5EF4-FFF2-40B4-BE49-F238E27FC236}">
                <a16:creationId xmlns:a16="http://schemas.microsoft.com/office/drawing/2014/main" id="{C8CD36C0-1C2A-B06F-5010-488C494ECA2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7277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1881617"/>
            <a:ext cx="9338201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54B5B6E8-4F62-8D93-C800-E0F5992EF9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653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71E303-EF44-C5B9-1C64-37BB8F163E8B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9C9E7464-4403-4BDB-2883-2BA44A0EC2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47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 + image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3" y="1880179"/>
            <a:ext cx="5730296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83997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33C5885-DE8E-CEE1-A6B4-770369E303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849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4E162D-D33A-6223-4835-F40162AA43C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0A66193F-87CA-7F36-F3EE-176ED6328AA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22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Cover Slide no image and partner logo_Corporate blue">
    <p:bg>
      <p:bgPr>
        <a:solidFill>
          <a:srgbClr val="00AC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AB97A30C-4246-5CDE-33E7-CDAD1BD296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7139"/>
          <a:stretch/>
        </p:blipFill>
        <p:spPr>
          <a:xfrm flipH="1">
            <a:off x="10233610" y="4653077"/>
            <a:ext cx="1958390" cy="2204923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CA65E3E0-AB00-C48C-248D-F15099C6FE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701" y="1874265"/>
            <a:ext cx="4584423" cy="684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5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COVER SLIDE</a:t>
            </a:r>
            <a:endParaRPr lang="en-US" dirty="0"/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B035D3FB-CE50-E7E7-13DA-3FAD170DD8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1702" y="1134181"/>
            <a:ext cx="4584424" cy="730107"/>
          </a:xfrm>
          <a:prstGeom prst="rect">
            <a:avLst/>
          </a:prstGeom>
          <a:solidFill>
            <a:srgbClr val="00ACE9"/>
          </a:solidFill>
          <a:ln w="19050">
            <a:solidFill>
              <a:schemeClr val="bg1"/>
            </a:solidFill>
          </a:ln>
        </p:spPr>
        <p:txBody>
          <a:bodyPr anchor="b">
            <a:normAutofit/>
          </a:bodyPr>
          <a:lstStyle>
            <a:lvl1pPr marL="0" indent="0">
              <a:buNone/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PRESENTATION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3FBC526C-B38D-92FD-A711-3049083A925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563856" y="5541817"/>
            <a:ext cx="1489599" cy="114992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8058245-53C8-AD43-55F4-F59FE1851D6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70566" y="0"/>
            <a:ext cx="2921434" cy="18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530E51F-BF96-FA72-FE88-70EEE65A69E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908" t="22" r="4776" b="37487"/>
          <a:stretch/>
        </p:blipFill>
        <p:spPr>
          <a:xfrm>
            <a:off x="5722374" y="2263175"/>
            <a:ext cx="6473331" cy="4607574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4183E64-CD9D-8025-41A9-97A1199BAE8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23759" y="4598918"/>
            <a:ext cx="1553073" cy="172908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3931149-F720-047C-0D1D-8B1556721C8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47026" y="3802706"/>
            <a:ext cx="1133634" cy="126211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DF50390C-CEE6-1F70-1FC8-67D136C1BB2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51142" y="1339899"/>
            <a:ext cx="1361569" cy="151588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AB93837F-09C6-2474-413D-7976ED75256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438932" y="2855780"/>
            <a:ext cx="873933" cy="97297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65031DF7-48AC-3211-2A95-81A1FF91962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624085" y="744966"/>
            <a:ext cx="534371" cy="59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665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4D691C8-F171-38FC-67C5-612B6D748E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9338201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3" name="Text Placeholder 87">
            <a:extLst>
              <a:ext uri="{FF2B5EF4-FFF2-40B4-BE49-F238E27FC236}">
                <a16:creationId xmlns:a16="http://schemas.microsoft.com/office/drawing/2014/main" id="{EF3CE7B2-5214-F5A0-E6F8-73FB769364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C7E6D8-A553-7099-EE09-1C956B3E4F58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Graphic 3">
            <a:extLst>
              <a:ext uri="{FF2B5EF4-FFF2-40B4-BE49-F238E27FC236}">
                <a16:creationId xmlns:a16="http://schemas.microsoft.com/office/drawing/2014/main" id="{7A822BB4-6848-1148-A9FB-11591CB294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601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 + image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5" name="Text Placeholder 87">
            <a:extLst>
              <a:ext uri="{FF2B5EF4-FFF2-40B4-BE49-F238E27FC236}">
                <a16:creationId xmlns:a16="http://schemas.microsoft.com/office/drawing/2014/main" id="{2071CA4E-7975-963F-91E8-3543FA3200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408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83997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44A6602-FAD6-4CD8-7754-037DBB903DAF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85A317EF-7C6E-5AF9-0CE4-58DFE72A8A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5730297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20C9F69-EA13-F4EF-D528-CFBAA44178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8393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2 copy column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10A8B12-0370-FC33-0DEC-4912D9F7B5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51258" y="1895091"/>
            <a:ext cx="4372416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28BE21E9-C79D-B7D7-E6F2-8D520A5A701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10C099-1788-4181-5BF3-21A35CE00CE9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8FBE9677-6985-C6CA-B10F-014B2DD255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0443" y="1881860"/>
            <a:ext cx="4372417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DFF75F8-7F3F-A0A3-0886-BC07F9A1A8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7708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62AAD50-F4C6-2DE8-4C47-62F9579D12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91613" y="-1"/>
            <a:ext cx="2797851" cy="1865234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6" name="Text Placeholder 87">
            <a:extLst>
              <a:ext uri="{FF2B5EF4-FFF2-40B4-BE49-F238E27FC236}">
                <a16:creationId xmlns:a16="http://schemas.microsoft.com/office/drawing/2014/main" id="{91AF67D2-9D07-961D-2A82-E470F63B80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AA5063-2F91-9FBF-F6FA-4FF45B58228E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129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copy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92A0F76D-EA58-9770-092F-5661CC6FC5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2099267"/>
            <a:ext cx="9397836" cy="355609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26085726-CD9A-7395-3687-1DC5F953BA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681836-8E54-80AD-BD75-E535D39ABB07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D2772424-E620-D8C1-BA1A-61590D8A435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922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bullet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1" name="Text Placeholder 87">
            <a:extLst>
              <a:ext uri="{FF2B5EF4-FFF2-40B4-BE49-F238E27FC236}">
                <a16:creationId xmlns:a16="http://schemas.microsoft.com/office/drawing/2014/main" id="{B687FDA5-FCEC-2481-F013-03D5B24AB0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1F4C8D-1D8C-DC3D-53DF-9E99CA36650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B68B835E-A6B9-62E8-4F78-8D49C09225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2105237"/>
            <a:ext cx="9397836" cy="3555998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9F51045-EC8A-4BC2-237B-172387F27A1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1702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single line title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399A32A6-BE50-B5E0-767C-D54D154C05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97302C-E3ED-28ED-3DED-B7C062CFB9A0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5">
            <a:extLst>
              <a:ext uri="{FF2B5EF4-FFF2-40B4-BE49-F238E27FC236}">
                <a16:creationId xmlns:a16="http://schemas.microsoft.com/office/drawing/2014/main" id="{1CC22E0F-65F9-E3D0-4F52-23A24B13F23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71B5B6E-2A47-3534-2273-FFC19FA7C1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8794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1881617"/>
            <a:ext cx="9338201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54B5B6E8-4F62-8D93-C800-E0F5992EF9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38200" cy="568653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71E303-EF44-C5B9-1C64-37BB8F163E8B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15">
            <a:extLst>
              <a:ext uri="{FF2B5EF4-FFF2-40B4-BE49-F238E27FC236}">
                <a16:creationId xmlns:a16="http://schemas.microsoft.com/office/drawing/2014/main" id="{255050A5-348D-0AC4-EF90-C40409D953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E068567-D173-92D5-B90B-3D5C7CE8090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967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copy + image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79B9BD5C-C394-28E3-82FB-84DE01B315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3" y="1880179"/>
            <a:ext cx="5730296" cy="37793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5888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33C5885-DE8E-CEE1-A6B4-770369E303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849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74E162D-D33A-6223-4835-F40162AA43C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B7CBF5BE-3BB7-173F-67CB-18092D063EF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0793896" y="4890727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C0F7DDF-97C5-E1D2-A8D7-4B3745BBC29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8595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3EE528AC-2777-CB8A-6B78-4BE5950803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9338201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3" name="Text Placeholder 87">
            <a:extLst>
              <a:ext uri="{FF2B5EF4-FFF2-40B4-BE49-F238E27FC236}">
                <a16:creationId xmlns:a16="http://schemas.microsoft.com/office/drawing/2014/main" id="{EF3CE7B2-5214-F5A0-E6F8-73FB769364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C7E6D8-A553-7099-EE09-1C956B3E4F58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4C5E49BF-E145-2E95-96F5-AD919F6B6B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409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E801E94-B784-C56B-A96A-F5E253707BC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46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ection slide_Corporate green">
    <p:bg>
      <p:bgPr>
        <a:solidFill>
          <a:srgbClr val="65B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46EE023B-C558-BDA6-4163-9BD9ABD1A4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7827"/>
          <a:stretch/>
        </p:blipFill>
        <p:spPr>
          <a:xfrm>
            <a:off x="101136" y="6076462"/>
            <a:ext cx="871656" cy="79744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80E248-6692-436B-CD40-7C98C643BC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702" y="2126578"/>
            <a:ext cx="3936842" cy="684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Section slide</a:t>
            </a:r>
            <a:endParaRPr lang="en-US" dirty="0"/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3AB8C5AB-3212-68D4-D84E-E04DD025A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01226" y="3032326"/>
            <a:ext cx="4423083" cy="1330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5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661F70-3DEE-80CC-ED7F-344191330B6C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4B3A753-936D-73BA-3AE0-3AABCF3BD27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6265" y="0"/>
            <a:ext cx="1753200" cy="1080209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E149051-F5D4-400D-7489-65D6ABE26DC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908" t="22" r="19083" b="27029"/>
          <a:stretch/>
        </p:blipFill>
        <p:spPr>
          <a:xfrm>
            <a:off x="7276512" y="2084865"/>
            <a:ext cx="4915488" cy="4773135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B2D05B03-3BED-EB63-7796-72C30641015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09919" y="4834330"/>
            <a:ext cx="1228331" cy="1367542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66A8E0D-043A-7AFD-1CE5-3BD9A1AD4F4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732019" y="1080209"/>
            <a:ext cx="1075653" cy="119756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9DEC842-5BDB-7ADC-ED38-A10C10AD84E9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931055" y="946351"/>
            <a:ext cx="534371" cy="594933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32FDB79D-FC63-9555-3D7A-334859C5702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098246" y="2520642"/>
            <a:ext cx="1537244" cy="174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7094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bullets + image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5" name="Text Placeholder 87">
            <a:extLst>
              <a:ext uri="{FF2B5EF4-FFF2-40B4-BE49-F238E27FC236}">
                <a16:creationId xmlns:a16="http://schemas.microsoft.com/office/drawing/2014/main" id="{2071CA4E-7975-963F-91E8-3543FA3200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5730296" cy="568408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sp>
        <p:nvSpPr>
          <p:cNvPr id="6" name="Picture Placeholder 64">
            <a:extLst>
              <a:ext uri="{FF2B5EF4-FFF2-40B4-BE49-F238E27FC236}">
                <a16:creationId xmlns:a16="http://schemas.microsoft.com/office/drawing/2014/main" id="{67B5D724-FD28-9D12-F38B-7B0C1E3BEF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758884" y="628356"/>
            <a:ext cx="3793848" cy="5031196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image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44A6602-FAD6-4CD8-7754-037DBB903DAF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573029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689EAEAA-F19C-BD07-E5E3-F45D788E35D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0723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023A39C0-AF86-68AB-3F37-77B071600B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1865233"/>
            <a:ext cx="5730297" cy="3796002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CC9DFB94-BD18-E1AA-B16E-78419594210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07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title + 2 copy columns _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10A8B12-0370-FC33-0DEC-4912D9F7B5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51258" y="1895091"/>
            <a:ext cx="4372416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28BE21E9-C79D-B7D7-E6F2-8D520A5A701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443" y="628356"/>
            <a:ext cx="9338200" cy="568850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10C099-1788-4181-5BF3-21A35CE00CE9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8FBE9677-6985-C6CA-B10F-014B2DD255C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0443" y="1881860"/>
            <a:ext cx="4372417" cy="379264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6" name="Picture Placeholder 15">
            <a:extLst>
              <a:ext uri="{FF2B5EF4-FFF2-40B4-BE49-F238E27FC236}">
                <a16:creationId xmlns:a16="http://schemas.microsoft.com/office/drawing/2014/main" id="{66280778-4A67-0C53-0585-9A055734A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91891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2477D96-5117-D513-5F8C-1D8B672DC7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99831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6" name="Text Placeholder 87">
            <a:extLst>
              <a:ext uri="{FF2B5EF4-FFF2-40B4-BE49-F238E27FC236}">
                <a16:creationId xmlns:a16="http://schemas.microsoft.com/office/drawing/2014/main" id="{91AF67D2-9D07-961D-2A82-E470F63B80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AA5063-2F91-9FBF-F6FA-4FF45B58228E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CC82E437-78A6-A226-FF3B-6E775D51F7B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82DEDD22-E3F0-AFD8-B5DB-046391D2AF0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2282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copy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4" name="Text Placeholder 87">
            <a:extLst>
              <a:ext uri="{FF2B5EF4-FFF2-40B4-BE49-F238E27FC236}">
                <a16:creationId xmlns:a16="http://schemas.microsoft.com/office/drawing/2014/main" id="{92A0F76D-EA58-9770-092F-5661CC6FC5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0442" y="2099267"/>
            <a:ext cx="9397836" cy="355609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chemeClr val="accent4"/>
              </a:buClr>
              <a:buSzPct val="130000"/>
              <a:buFont typeface="Arial" panose="020B0604020202020204" pitchFamily="34" charset="0"/>
              <a:buNone/>
              <a:tabLst/>
              <a:defRPr sz="20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short paragraph of body copy. This is a short paragraph of body copy. This is a short paragraph of body copy.</a:t>
            </a:r>
          </a:p>
          <a:p>
            <a:pPr lvl="0"/>
            <a:endParaRPr lang="en-GB" dirty="0"/>
          </a:p>
        </p:txBody>
      </p:sp>
      <p:sp>
        <p:nvSpPr>
          <p:cNvPr id="10" name="Text Placeholder 87">
            <a:extLst>
              <a:ext uri="{FF2B5EF4-FFF2-40B4-BE49-F238E27FC236}">
                <a16:creationId xmlns:a16="http://schemas.microsoft.com/office/drawing/2014/main" id="{26085726-CD9A-7395-3687-1DC5F953BA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681836-8E54-80AD-BD75-E535D39ABB07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15">
            <a:extLst>
              <a:ext uri="{FF2B5EF4-FFF2-40B4-BE49-F238E27FC236}">
                <a16:creationId xmlns:a16="http://schemas.microsoft.com/office/drawing/2014/main" id="{66F66F9D-8ECB-58AD-F97E-9478EB22480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81EAFE3-54E9-C855-9828-0758C91B06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8892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White Double Line Title + bullets + partner logo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F4C16F3-EB58-3179-361A-62BF6B42C3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5939FB-4905-78B7-2EAF-4E9A57273740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4D7BF65-8E29-46A4-B33A-F813F03AA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C728FCD-DCCA-4586-A4A6-F0396A7662BC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1" name="Text Placeholder 87">
            <a:extLst>
              <a:ext uri="{FF2B5EF4-FFF2-40B4-BE49-F238E27FC236}">
                <a16:creationId xmlns:a16="http://schemas.microsoft.com/office/drawing/2014/main" id="{B687FDA5-FCEC-2481-F013-03D5B24AB0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443" y="628356"/>
            <a:ext cx="9397836" cy="89182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double line page title</a:t>
            </a:r>
          </a:p>
          <a:p>
            <a:pPr marL="0" marR="0" lvl="0" indent="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This is a double line page title</a:t>
            </a:r>
            <a:endParaRPr lang="en-US" dirty="0"/>
          </a:p>
          <a:p>
            <a:pPr lvl="0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1F4C8D-1D8C-DC3D-53DF-9E99CA366504}"/>
              </a:ext>
            </a:extLst>
          </p:cNvPr>
          <p:cNvCxnSpPr>
            <a:cxnSpLocks/>
          </p:cNvCxnSpPr>
          <p:nvPr userDrawn="1"/>
        </p:nvCxnSpPr>
        <p:spPr>
          <a:xfrm>
            <a:off x="680443" y="1676345"/>
            <a:ext cx="9397836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37732825-13BD-E6D8-9D19-E3B4FC43E06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793896" y="4892161"/>
            <a:ext cx="1093856" cy="76882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partner logo here</a:t>
            </a: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7DD68ABB-43F1-76CF-87A6-579A6ECBEB1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0442" y="2105237"/>
            <a:ext cx="9397836" cy="3555998"/>
          </a:xfrm>
          <a:prstGeom prst="rect">
            <a:avLst/>
          </a:prstGeom>
        </p:spPr>
        <p:txBody>
          <a:bodyPr/>
          <a:lstStyle>
            <a:lvl1pPr marL="227013" indent="-217488">
              <a:buClr>
                <a:srgbClr val="3D3D3D"/>
              </a:buClr>
              <a:tabLst/>
              <a:defRPr sz="2000">
                <a:solidFill>
                  <a:srgbClr val="3D3D3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This is a bullet point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B62CAFD-C83A-AC85-3F3E-C47F6D3CDF3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7725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Two Column Shaded Table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D32E085E-09AA-0DF8-963D-9C2F95A4E0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06CC48-1E56-ABE1-6DC8-AB3A8B0AEDF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DD87BDC0-C432-F80B-6054-644DA69C12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7065" y="1669816"/>
            <a:ext cx="4678958" cy="2819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Two column table title (Blue, left aligned)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678958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Two column table title (Green, left aligned)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6" y="2023289"/>
            <a:ext cx="467895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B25E9A6-162E-2156-66C6-5633240975E3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3" y="2031141"/>
            <a:ext cx="4678958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867257F-65FD-0299-3120-ED6F75A7BCA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070459097"/>
              </p:ext>
            </p:extLst>
          </p:nvPr>
        </p:nvGraphicFramePr>
        <p:xfrm>
          <a:off x="5764362" y="2220661"/>
          <a:ext cx="4678960" cy="330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480">
                  <a:extLst>
                    <a:ext uri="{9D8B030D-6E8A-4147-A177-3AD203B41FA5}">
                      <a16:colId xmlns:a16="http://schemas.microsoft.com/office/drawing/2014/main" val="1689517233"/>
                    </a:ext>
                  </a:extLst>
                </a:gridCol>
                <a:gridCol w="2339480">
                  <a:extLst>
                    <a:ext uri="{9D8B030D-6E8A-4147-A177-3AD203B41FA5}">
                      <a16:colId xmlns:a16="http://schemas.microsoft.com/office/drawing/2014/main" val="2845296968"/>
                    </a:ext>
                  </a:extLst>
                </a:gridCol>
              </a:tblGrid>
              <a:tr h="413082"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15481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04191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251292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410857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229320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895070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125926"/>
                  </a:ext>
                </a:extLst>
              </a:tr>
              <a:tr h="4130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5B3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89938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561D393-1A00-E2B8-6D6D-A4579BAE11B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90143989"/>
              </p:ext>
            </p:extLst>
          </p:nvPr>
        </p:nvGraphicFramePr>
        <p:xfrm>
          <a:off x="697063" y="2223336"/>
          <a:ext cx="4678960" cy="3304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480">
                  <a:extLst>
                    <a:ext uri="{9D8B030D-6E8A-4147-A177-3AD203B41FA5}">
                      <a16:colId xmlns:a16="http://schemas.microsoft.com/office/drawing/2014/main" val="1689517233"/>
                    </a:ext>
                  </a:extLst>
                </a:gridCol>
                <a:gridCol w="2339480">
                  <a:extLst>
                    <a:ext uri="{9D8B030D-6E8A-4147-A177-3AD203B41FA5}">
                      <a16:colId xmlns:a16="http://schemas.microsoft.com/office/drawing/2014/main" val="2845296968"/>
                    </a:ext>
                  </a:extLst>
                </a:gridCol>
              </a:tblGrid>
              <a:tr h="413079"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</a:rPr>
                        <a:t>Header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15481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604191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251292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410857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229320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895070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736710"/>
                  </a:ext>
                </a:extLst>
              </a:tr>
              <a:tr h="4130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</a:rPr>
                        <a:t>Text in here</a:t>
                      </a:r>
                    </a:p>
                  </a:txBody>
                  <a:tcPr marL="101855" marR="101855" marT="50928" marB="509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29159"/>
                  </a:ext>
                </a:extLst>
              </a:tr>
            </a:tbl>
          </a:graphicData>
        </a:graphic>
      </p:graphicFrame>
      <p:pic>
        <p:nvPicPr>
          <p:cNvPr id="2" name="Graphic 1">
            <a:extLst>
              <a:ext uri="{FF2B5EF4-FFF2-40B4-BE49-F238E27FC236}">
                <a16:creationId xmlns:a16="http://schemas.microsoft.com/office/drawing/2014/main" id="{C953C822-1BA6-6927-65E2-A29125C7BE9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75115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Three column white cell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26058BA-DC93-6470-BA9A-9AAC2C7BFF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08203303"/>
              </p:ext>
            </p:extLst>
          </p:nvPr>
        </p:nvGraphicFramePr>
        <p:xfrm>
          <a:off x="680443" y="2215516"/>
          <a:ext cx="4678959" cy="333308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559653">
                  <a:extLst>
                    <a:ext uri="{9D8B030D-6E8A-4147-A177-3AD203B41FA5}">
                      <a16:colId xmlns:a16="http://schemas.microsoft.com/office/drawing/2014/main" val="3634889942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1414885189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228533783"/>
                    </a:ext>
                  </a:extLst>
                </a:gridCol>
              </a:tblGrid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172730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0706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721492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66307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8978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463322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D32E085E-09AA-0DF8-963D-9C2F95A4E0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06CC48-1E56-ABE1-6DC8-AB3A8B0AEDF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3" y="628356"/>
            <a:ext cx="9338200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338200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87">
            <a:extLst>
              <a:ext uri="{FF2B5EF4-FFF2-40B4-BE49-F238E27FC236}">
                <a16:creationId xmlns:a16="http://schemas.microsoft.com/office/drawing/2014/main" id="{DD87BDC0-C432-F80B-6054-644DA69C12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7065" y="1669816"/>
            <a:ext cx="4678958" cy="2819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Three column table title (Blue, left aligned)</a:t>
            </a:r>
          </a:p>
        </p:txBody>
      </p: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678958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Three column table title (Green, left aligned)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6" y="2023289"/>
            <a:ext cx="467895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B25E9A6-162E-2156-66C6-5633240975E3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3" y="2031141"/>
            <a:ext cx="4678958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8B24822-33A6-A294-2B9B-96907693FCC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37427441"/>
              </p:ext>
            </p:extLst>
          </p:nvPr>
        </p:nvGraphicFramePr>
        <p:xfrm>
          <a:off x="5764362" y="2215516"/>
          <a:ext cx="4678959" cy="333308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559653">
                  <a:extLst>
                    <a:ext uri="{9D8B030D-6E8A-4147-A177-3AD203B41FA5}">
                      <a16:colId xmlns:a16="http://schemas.microsoft.com/office/drawing/2014/main" val="3634889942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1414885189"/>
                    </a:ext>
                  </a:extLst>
                </a:gridCol>
                <a:gridCol w="1559653">
                  <a:extLst>
                    <a:ext uri="{9D8B030D-6E8A-4147-A177-3AD203B41FA5}">
                      <a16:colId xmlns:a16="http://schemas.microsoft.com/office/drawing/2014/main" val="228533783"/>
                    </a:ext>
                  </a:extLst>
                </a:gridCol>
              </a:tblGrid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5B3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5B32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5B3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172730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0706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721492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66307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897838"/>
                  </a:ext>
                </a:extLst>
              </a:tr>
              <a:tr h="555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rgbClr val="3D3D3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D3D3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463322"/>
                  </a:ext>
                </a:extLst>
              </a:tr>
            </a:tbl>
          </a:graphicData>
        </a:graphic>
      </p:graphicFrame>
      <p:pic>
        <p:nvPicPr>
          <p:cNvPr id="4" name="Graphic 3">
            <a:extLst>
              <a:ext uri="{FF2B5EF4-FFF2-40B4-BE49-F238E27FC236}">
                <a16:creationId xmlns:a16="http://schemas.microsoft.com/office/drawing/2014/main" id="{C42289EA-A9AE-20D4-51CD-F5215CCC6E2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8457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Bar chart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D32E085E-09AA-0DF8-963D-9C2F95A4E0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06CC48-1E56-ABE1-6DC8-AB3A8B0AEDF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full page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838C102-DD09-121F-2764-75C1699F7088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390302081"/>
              </p:ext>
            </p:extLst>
          </p:nvPr>
        </p:nvGraphicFramePr>
        <p:xfrm>
          <a:off x="680442" y="2199570"/>
          <a:ext cx="9746257" cy="3583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" name="Graphic 1">
            <a:extLst>
              <a:ext uri="{FF2B5EF4-FFF2-40B4-BE49-F238E27FC236}">
                <a16:creationId xmlns:a16="http://schemas.microsoft.com/office/drawing/2014/main" id="{0CAE724D-81AB-8B42-39D0-BCD5641FB38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4148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2 Bar chart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D32E085E-09AA-0DF8-963D-9C2F95A4E0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06CC48-1E56-ABE1-6DC8-AB3A8B0AEDF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(Green)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1" y="2023289"/>
            <a:ext cx="4351817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B43F9B2E-5279-1B1E-7CCE-450592C8F144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5102517"/>
              </p:ext>
            </p:extLst>
          </p:nvPr>
        </p:nvGraphicFramePr>
        <p:xfrm>
          <a:off x="697064" y="2215516"/>
          <a:ext cx="4351817" cy="333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B144F3FD-4861-8B50-BC66-9450129744E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291170910"/>
              </p:ext>
            </p:extLst>
          </p:nvPr>
        </p:nvGraphicFramePr>
        <p:xfrm>
          <a:off x="5764361" y="2205557"/>
          <a:ext cx="4351817" cy="3333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Graphic 1">
            <a:extLst>
              <a:ext uri="{FF2B5EF4-FFF2-40B4-BE49-F238E27FC236}">
                <a16:creationId xmlns:a16="http://schemas.microsoft.com/office/drawing/2014/main" id="{1B52433F-EF66-A8F2-2606-5E35BE4D0BD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090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Multi column bar chart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D32E085E-09AA-0DF8-963D-9C2F95A4E0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06CC48-1E56-ABE1-6DC8-AB3A8B0AEDF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(Green)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1" y="2023289"/>
            <a:ext cx="4351817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Bar chart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AEE3718-585A-B3A8-5B88-E3B5B6C2A546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04736997"/>
              </p:ext>
            </p:extLst>
          </p:nvPr>
        </p:nvGraphicFramePr>
        <p:xfrm>
          <a:off x="680442" y="2215516"/>
          <a:ext cx="4487906" cy="343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B4BDE18-3960-9B97-B2EC-50FCA9E0127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951775335"/>
              </p:ext>
            </p:extLst>
          </p:nvPr>
        </p:nvGraphicFramePr>
        <p:xfrm>
          <a:off x="5743554" y="2271687"/>
          <a:ext cx="4372623" cy="3349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Graphic 1">
            <a:extLst>
              <a:ext uri="{FF2B5EF4-FFF2-40B4-BE49-F238E27FC236}">
                <a16:creationId xmlns:a16="http://schemas.microsoft.com/office/drawing/2014/main" id="{34E34A77-33E6-9636-2173-08213792DE6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688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ection slide_Corporate blue">
    <p:bg>
      <p:bgPr>
        <a:solidFill>
          <a:srgbClr val="00AC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46EE023B-C558-BDA6-4163-9BD9ABD1A4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7827"/>
          <a:stretch/>
        </p:blipFill>
        <p:spPr>
          <a:xfrm>
            <a:off x="101136" y="6076462"/>
            <a:ext cx="871656" cy="79744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680E248-6692-436B-CD40-7C98C643BC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702" y="2126578"/>
            <a:ext cx="3936842" cy="6840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Section slide</a:t>
            </a:r>
            <a:endParaRPr lang="en-US" dirty="0"/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3AB8C5AB-3212-68D4-D84E-E04DD025A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01226" y="3032326"/>
            <a:ext cx="4423083" cy="1330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5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661F70-3DEE-80CC-ED7F-344191330B6C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AEAF1B2-5B8F-BE75-AF67-A36DCFFFBCE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36265" y="0"/>
            <a:ext cx="1753200" cy="1080209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E89BA5DE-9A22-0DBA-2658-7AA05A6E825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908" t="22" r="19083" b="27029"/>
          <a:stretch/>
        </p:blipFill>
        <p:spPr>
          <a:xfrm>
            <a:off x="7276512" y="2084865"/>
            <a:ext cx="4915488" cy="4773135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E3AC70E-734C-CBCE-FAF8-C1119A5037D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09919" y="4834330"/>
            <a:ext cx="1228331" cy="1367542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D9B966DA-10C4-A211-46A1-5C3A71B470F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732019" y="1080209"/>
            <a:ext cx="1075653" cy="119756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98AD8F9E-D111-7BEF-8236-CD955AA4A83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931055" y="946351"/>
            <a:ext cx="534371" cy="594933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D98BBA81-100E-85F3-764F-4963EFF186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098246" y="2520642"/>
            <a:ext cx="1537244" cy="174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043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tacked column bar charts_Corpora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D32E085E-09AA-0DF8-963D-9C2F95A4E0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3914F4-562B-6C5A-B6ED-C33309DF2399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706CC48-1E56-ABE1-6DC8-AB3A8B0AEDFC}"/>
              </a:ext>
            </a:extLst>
          </p:cNvPr>
          <p:cNvCxnSpPr>
            <a:cxnSpLocks/>
          </p:cNvCxnSpPr>
          <p:nvPr userDrawn="1"/>
        </p:nvCxnSpPr>
        <p:spPr>
          <a:xfrm flipH="1">
            <a:off x="1630017" y="6357208"/>
            <a:ext cx="10257735" cy="0"/>
          </a:xfrm>
          <a:prstGeom prst="line">
            <a:avLst/>
          </a:prstGeom>
          <a:ln w="9525">
            <a:solidFill>
              <a:srgbClr val="00ACE9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250AD3E-A16C-8210-F532-3CF34114D32B}"/>
              </a:ext>
            </a:extLst>
          </p:cNvPr>
          <p:cNvSpPr txBox="1"/>
          <p:nvPr userDrawn="1"/>
        </p:nvSpPr>
        <p:spPr>
          <a:xfrm>
            <a:off x="10633822" y="6438784"/>
            <a:ext cx="1253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F18E571-CD29-EC46-8A91-77B7E08C75ED}" type="datetime1">
              <a:rPr lang="en-GB" sz="1200" smtClean="0">
                <a:solidFill>
                  <a:srgbClr val="3D3D3D"/>
                </a:solidFill>
              </a:rPr>
              <a:pPr algn="r"/>
              <a:t>28/11/2025</a:t>
            </a:fld>
            <a:endParaRPr lang="en-US" sz="1200" dirty="0">
              <a:solidFill>
                <a:srgbClr val="3D3D3D"/>
              </a:solidFill>
            </a:endParaRPr>
          </a:p>
        </p:txBody>
      </p:sp>
      <p:sp>
        <p:nvSpPr>
          <p:cNvPr id="12" name="Text Placeholder 87">
            <a:extLst>
              <a:ext uri="{FF2B5EF4-FFF2-40B4-BE49-F238E27FC236}">
                <a16:creationId xmlns:a16="http://schemas.microsoft.com/office/drawing/2014/main" id="{DB4937C2-64DB-82B1-29E3-4C62C9C313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0442" y="628356"/>
            <a:ext cx="9435735" cy="56840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8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 single line page title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24E220-92DF-6592-7ED8-441A84D9E155}"/>
              </a:ext>
            </a:extLst>
          </p:cNvPr>
          <p:cNvCxnSpPr>
            <a:cxnSpLocks/>
          </p:cNvCxnSpPr>
          <p:nvPr userDrawn="1"/>
        </p:nvCxnSpPr>
        <p:spPr>
          <a:xfrm>
            <a:off x="680443" y="1278782"/>
            <a:ext cx="9435735" cy="0"/>
          </a:xfrm>
          <a:prstGeom prst="line">
            <a:avLst/>
          </a:prstGeom>
          <a:ln>
            <a:solidFill>
              <a:srgbClr val="00AC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7">
            <a:extLst>
              <a:ext uri="{FF2B5EF4-FFF2-40B4-BE49-F238E27FC236}">
                <a16:creationId xmlns:a16="http://schemas.microsoft.com/office/drawing/2014/main" id="{28F418DB-7561-58CC-8E43-66823C5B30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64362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Stacked Bar Graph Title (Green)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2570D94-A76A-CE9F-89C1-8B7B10B98C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764361" y="2023289"/>
            <a:ext cx="4351817" cy="0"/>
          </a:xfrm>
          <a:prstGeom prst="line">
            <a:avLst/>
          </a:prstGeom>
          <a:ln w="12700">
            <a:solidFill>
              <a:srgbClr val="65B3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87">
            <a:extLst>
              <a:ext uri="{FF2B5EF4-FFF2-40B4-BE49-F238E27FC236}">
                <a16:creationId xmlns:a16="http://schemas.microsoft.com/office/drawing/2014/main" id="{2BAD0F96-C092-1751-3AAF-2CA96ACCFF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7065" y="1669817"/>
            <a:ext cx="4351816" cy="2733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-342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1600" b="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Stacked Bar Graph Title (Blue)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6C22217-BA4A-9708-6611-9CAB9A8D0B30}"/>
              </a:ext>
            </a:extLst>
          </p:cNvPr>
          <p:cNvCxnSpPr>
            <a:cxnSpLocks/>
          </p:cNvCxnSpPr>
          <p:nvPr userDrawn="1"/>
        </p:nvCxnSpPr>
        <p:spPr>
          <a:xfrm flipH="1">
            <a:off x="697064" y="2023289"/>
            <a:ext cx="4351817" cy="0"/>
          </a:xfrm>
          <a:prstGeom prst="line">
            <a:avLst/>
          </a:prstGeom>
          <a:ln w="1270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EE440C2-25F6-4B8C-A052-EB428E7F9B46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238234501"/>
              </p:ext>
            </p:extLst>
          </p:nvPr>
        </p:nvGraphicFramePr>
        <p:xfrm>
          <a:off x="680442" y="2271688"/>
          <a:ext cx="4348562" cy="3330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1C5323EB-7FB2-6ECA-1DE3-5DA90BE385C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192269916"/>
              </p:ext>
            </p:extLst>
          </p:nvPr>
        </p:nvGraphicFramePr>
        <p:xfrm>
          <a:off x="5764361" y="2318355"/>
          <a:ext cx="4348562" cy="3330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Graphic 1">
            <a:extLst>
              <a:ext uri="{FF2B5EF4-FFF2-40B4-BE49-F238E27FC236}">
                <a16:creationId xmlns:a16="http://schemas.microsoft.com/office/drawing/2014/main" id="{8610E6E7-A0E4-CA3D-5615-8FED00946B0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3803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End slide_Corporate green">
    <p:bg>
      <p:bgPr>
        <a:solidFill>
          <a:srgbClr val="65B3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94227E05-B72C-1CAD-2FA1-314ED090D778}"/>
              </a:ext>
            </a:extLst>
          </p:cNvPr>
          <p:cNvSpPr txBox="1"/>
          <p:nvPr userDrawn="1"/>
        </p:nvSpPr>
        <p:spPr>
          <a:xfrm>
            <a:off x="891702" y="2096178"/>
            <a:ext cx="3083950" cy="78483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46B2D05-7DED-50A9-B03F-1AB8A72E8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43141" y="1113090"/>
            <a:ext cx="534371" cy="594933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25558487-8015-0A4A-5A46-67046899146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0479"/>
          <a:stretch/>
        </p:blipFill>
        <p:spPr>
          <a:xfrm>
            <a:off x="6899222" y="1900975"/>
            <a:ext cx="4973637" cy="4957025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FAF512ED-0569-09B0-CA93-EA6EA3B43EB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62886" y="2275278"/>
            <a:ext cx="873933" cy="972979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F73A21AE-9F75-C1E9-822E-8FC3576710D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2695" y="4060119"/>
            <a:ext cx="1553073" cy="1729088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898C18D6-4785-F336-E322-9F96C45FE5E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51142" y="1339899"/>
            <a:ext cx="1361569" cy="1515881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BF364F84-97DD-E338-47AB-A2D2D3FF299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8544" y="3122329"/>
            <a:ext cx="1133634" cy="1262112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FC517DF5-1124-517D-0880-D1FB6E1662E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270566" y="0"/>
            <a:ext cx="2921434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548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End slide_Corporate blue">
    <p:bg>
      <p:bgPr>
        <a:solidFill>
          <a:srgbClr val="00AC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94227E05-B72C-1CAD-2FA1-314ED090D778}"/>
              </a:ext>
            </a:extLst>
          </p:cNvPr>
          <p:cNvSpPr txBox="1"/>
          <p:nvPr userDrawn="1"/>
        </p:nvSpPr>
        <p:spPr>
          <a:xfrm>
            <a:off x="891702" y="2096178"/>
            <a:ext cx="3083950" cy="78483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46B2D05-7DED-50A9-B03F-1AB8A72E8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43141" y="1113090"/>
            <a:ext cx="534371" cy="594933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25558487-8015-0A4A-5A46-67046899146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0479"/>
          <a:stretch/>
        </p:blipFill>
        <p:spPr>
          <a:xfrm>
            <a:off x="6899222" y="1900975"/>
            <a:ext cx="4973637" cy="4957025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FAF512ED-0569-09B0-CA93-EA6EA3B43EB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62886" y="2275278"/>
            <a:ext cx="873933" cy="972979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F73A21AE-9F75-C1E9-822E-8FC3576710D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2695" y="4060119"/>
            <a:ext cx="1553073" cy="1729088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898C18D6-4785-F336-E322-9F96C45FE5E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51142" y="1339899"/>
            <a:ext cx="1361569" cy="1515881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BF364F84-97DD-E338-47AB-A2D2D3FF299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28544" y="3122329"/>
            <a:ext cx="1133634" cy="1262112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37DD466D-6561-0905-9771-3A1EBE85C15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270566" y="0"/>
            <a:ext cx="2921434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peaker slide1_Corporate gre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40742029-4DEA-4EE5-0793-B03382985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1863CB7D-9115-CE97-BCFC-EEE6FBC7D9E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80592" y="2847822"/>
            <a:ext cx="3366896" cy="91910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5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22" name="Picture Placeholder 15">
            <a:extLst>
              <a:ext uri="{FF2B5EF4-FFF2-40B4-BE49-F238E27FC236}">
                <a16:creationId xmlns:a16="http://schemas.microsoft.com/office/drawing/2014/main" id="{1CADA58A-3A5F-8401-ED3C-C617FB5335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80592" y="731474"/>
            <a:ext cx="3366895" cy="989763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company logo here</a:t>
            </a:r>
          </a:p>
        </p:txBody>
      </p:sp>
      <p:sp>
        <p:nvSpPr>
          <p:cNvPr id="23" name="Picture Placeholder 15">
            <a:extLst>
              <a:ext uri="{FF2B5EF4-FFF2-40B4-BE49-F238E27FC236}">
                <a16:creationId xmlns:a16="http://schemas.microsoft.com/office/drawing/2014/main" id="{3E3AFC8D-08C4-1A3F-6C3A-AFB2C49EE52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0592" y="3940865"/>
            <a:ext cx="3366895" cy="172443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company image here</a:t>
            </a:r>
          </a:p>
        </p:txBody>
      </p:sp>
      <p:sp>
        <p:nvSpPr>
          <p:cNvPr id="24" name="Text Placeholder 87">
            <a:extLst>
              <a:ext uri="{FF2B5EF4-FFF2-40B4-BE49-F238E27FC236}">
                <a16:creationId xmlns:a16="http://schemas.microsoft.com/office/drawing/2014/main" id="{995A38F1-EAF5-4B59-5664-1100BA97F0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80591" y="1813537"/>
            <a:ext cx="6339453" cy="554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3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25" name="Text Placeholder 87">
            <a:extLst>
              <a:ext uri="{FF2B5EF4-FFF2-40B4-BE49-F238E27FC236}">
                <a16:creationId xmlns:a16="http://schemas.microsoft.com/office/drawing/2014/main" id="{E2070880-DE82-7A78-B3E0-700EBC1A9E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80591" y="2460237"/>
            <a:ext cx="6314121" cy="38758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-36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2000" b="1" baseline="0">
                <a:solidFill>
                  <a:srgbClr val="2D2D2C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Company name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672C6CD-F0FF-1914-F99F-D383E01CA07A}"/>
              </a:ext>
            </a:extLst>
          </p:cNvPr>
          <p:cNvGrpSpPr/>
          <p:nvPr userDrawn="1"/>
        </p:nvGrpSpPr>
        <p:grpSpPr>
          <a:xfrm>
            <a:off x="4969904" y="5158409"/>
            <a:ext cx="2475587" cy="1699591"/>
            <a:chOff x="4870513" y="4818479"/>
            <a:chExt cx="2970722" cy="2039521"/>
          </a:xfrm>
        </p:grpSpPr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65313E06-A2B9-6FA9-6053-6B7B6597C9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765582" y="4818479"/>
              <a:ext cx="1075653" cy="1197561"/>
            </a:xfrm>
            <a:prstGeom prst="rect">
              <a:avLst/>
            </a:prstGeom>
          </p:spPr>
        </p:pic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CC649C27-96EB-41B4-DA43-F0C7A27EB30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b="17827"/>
            <a:stretch/>
          </p:blipFill>
          <p:spPr>
            <a:xfrm>
              <a:off x="4870513" y="4917494"/>
              <a:ext cx="2121095" cy="1940506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395F620-6A3A-1266-4C08-28972C6881FB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2A59AD3-9628-4699-397F-3670A1E4B2B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396729" y="-1"/>
            <a:ext cx="1795272" cy="1106135"/>
          </a:xfrm>
          <a:prstGeom prst="rect">
            <a:avLst/>
          </a:prstGeom>
        </p:spPr>
      </p:pic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4BB9A91-E48D-0A6A-429A-973A8E6880B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211725" y="0"/>
            <a:ext cx="6980275" cy="6885019"/>
          </a:xfrm>
          <a:custGeom>
            <a:avLst/>
            <a:gdLst>
              <a:gd name="connsiteX0" fmla="*/ 3773631 w 6980275"/>
              <a:gd name="connsiteY0" fmla="*/ 0 h 6885019"/>
              <a:gd name="connsiteX1" fmla="*/ 5245876 w 6980275"/>
              <a:gd name="connsiteY1" fmla="*/ 0 h 6885019"/>
              <a:gd name="connsiteX2" fmla="*/ 5260588 w 6980275"/>
              <a:gd name="connsiteY2" fmla="*/ 35602 h 6885019"/>
              <a:gd name="connsiteX3" fmla="*/ 5781736 w 6980275"/>
              <a:gd name="connsiteY3" fmla="*/ 939544 h 6885019"/>
              <a:gd name="connsiteX4" fmla="*/ 6032297 w 6980275"/>
              <a:gd name="connsiteY4" fmla="*/ 1084471 h 6885019"/>
              <a:gd name="connsiteX5" fmla="*/ 6977206 w 6980275"/>
              <a:gd name="connsiteY5" fmla="*/ 1084471 h 6885019"/>
              <a:gd name="connsiteX6" fmla="*/ 6977206 w 6980275"/>
              <a:gd name="connsiteY6" fmla="*/ 1903998 h 6885019"/>
              <a:gd name="connsiteX7" fmla="*/ 6977206 w 6980275"/>
              <a:gd name="connsiteY7" fmla="*/ 2287588 h 6885019"/>
              <a:gd name="connsiteX8" fmla="*/ 6977206 w 6980275"/>
              <a:gd name="connsiteY8" fmla="*/ 4346828 h 6885019"/>
              <a:gd name="connsiteX9" fmla="*/ 6971207 w 6980275"/>
              <a:gd name="connsiteY9" fmla="*/ 4436413 h 6885019"/>
              <a:gd name="connsiteX10" fmla="*/ 6970336 w 6980275"/>
              <a:gd name="connsiteY10" fmla="*/ 4440714 h 6885019"/>
              <a:gd name="connsiteX11" fmla="*/ 6980275 w 6980275"/>
              <a:gd name="connsiteY11" fmla="*/ 6885019 h 6885019"/>
              <a:gd name="connsiteX12" fmla="*/ 6178403 w 6980275"/>
              <a:gd name="connsiteY12" fmla="*/ 6865142 h 6885019"/>
              <a:gd name="connsiteX13" fmla="*/ 5323637 w 6980275"/>
              <a:gd name="connsiteY13" fmla="*/ 6865142 h 6885019"/>
              <a:gd name="connsiteX14" fmla="*/ 3248155 w 6980275"/>
              <a:gd name="connsiteY14" fmla="*/ 6875082 h 6885019"/>
              <a:gd name="connsiteX15" fmla="*/ 2773477 w 6980275"/>
              <a:gd name="connsiteY15" fmla="*/ 6877642 h 6885019"/>
              <a:gd name="connsiteX16" fmla="*/ 2763558 w 6980275"/>
              <a:gd name="connsiteY16" fmla="*/ 4438433 h 6885019"/>
              <a:gd name="connsiteX17" fmla="*/ 2764429 w 6980275"/>
              <a:gd name="connsiteY17" fmla="*/ 4434128 h 6885019"/>
              <a:gd name="connsiteX18" fmla="*/ 2770434 w 6980275"/>
              <a:gd name="connsiteY18" fmla="*/ 4344460 h 6885019"/>
              <a:gd name="connsiteX19" fmla="*/ 2770434 w 6980275"/>
              <a:gd name="connsiteY19" fmla="*/ 1899359 h 6885019"/>
              <a:gd name="connsiteX20" fmla="*/ 2430453 w 6980275"/>
              <a:gd name="connsiteY20" fmla="*/ 1311572 h 6885019"/>
              <a:gd name="connsiteX21" fmla="*/ 309906 w 6980275"/>
              <a:gd name="connsiteY21" fmla="*/ 89021 h 6885019"/>
              <a:gd name="connsiteX22" fmla="*/ 58845 w 6980275"/>
              <a:gd name="connsiteY22" fmla="*/ 3965 h 6885019"/>
              <a:gd name="connsiteX23" fmla="*/ 0 w 6980275"/>
              <a:gd name="connsiteY23" fmla="*/ 111 h 6885019"/>
              <a:gd name="connsiteX24" fmla="*/ 3773631 w 6980275"/>
              <a:gd name="connsiteY24" fmla="*/ 4101 h 6885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980275" h="6885019">
                <a:moveTo>
                  <a:pt x="3773631" y="0"/>
                </a:moveTo>
                <a:lnTo>
                  <a:pt x="5245876" y="0"/>
                </a:lnTo>
                <a:lnTo>
                  <a:pt x="5260588" y="35602"/>
                </a:lnTo>
                <a:lnTo>
                  <a:pt x="5781736" y="939544"/>
                </a:lnTo>
                <a:cubicBezTo>
                  <a:pt x="5833231" y="1028959"/>
                  <a:pt x="5929307" y="1084471"/>
                  <a:pt x="6032297" y="1084471"/>
                </a:cubicBezTo>
                <a:lnTo>
                  <a:pt x="6977206" y="1084471"/>
                </a:lnTo>
                <a:lnTo>
                  <a:pt x="6977206" y="1903998"/>
                </a:lnTo>
                <a:lnTo>
                  <a:pt x="6977206" y="2287588"/>
                </a:lnTo>
                <a:lnTo>
                  <a:pt x="6977206" y="4346828"/>
                </a:lnTo>
                <a:cubicBezTo>
                  <a:pt x="6977206" y="4377001"/>
                  <a:pt x="6975173" y="4406920"/>
                  <a:pt x="6971207" y="4436413"/>
                </a:cubicBezTo>
                <a:lnTo>
                  <a:pt x="6970336" y="4440714"/>
                </a:lnTo>
                <a:lnTo>
                  <a:pt x="6980275" y="6885019"/>
                </a:lnTo>
                <a:lnTo>
                  <a:pt x="6178403" y="6865142"/>
                </a:lnTo>
                <a:cubicBezTo>
                  <a:pt x="6178403" y="6865143"/>
                  <a:pt x="5323637" y="6865141"/>
                  <a:pt x="5323637" y="6865142"/>
                </a:cubicBezTo>
                <a:lnTo>
                  <a:pt x="3248155" y="6875082"/>
                </a:lnTo>
                <a:lnTo>
                  <a:pt x="2773477" y="6877642"/>
                </a:lnTo>
                <a:lnTo>
                  <a:pt x="2763558" y="4438433"/>
                </a:lnTo>
                <a:lnTo>
                  <a:pt x="2764429" y="4434128"/>
                </a:lnTo>
                <a:cubicBezTo>
                  <a:pt x="2768399" y="4404607"/>
                  <a:pt x="2770434" y="4374660"/>
                  <a:pt x="2770434" y="4344460"/>
                </a:cubicBezTo>
                <a:lnTo>
                  <a:pt x="2770434" y="1899359"/>
                </a:lnTo>
                <a:cubicBezTo>
                  <a:pt x="2770434" y="1657756"/>
                  <a:pt x="2640211" y="1432373"/>
                  <a:pt x="2430453" y="1311572"/>
                </a:cubicBezTo>
                <a:lnTo>
                  <a:pt x="309906" y="89021"/>
                </a:lnTo>
                <a:cubicBezTo>
                  <a:pt x="232402" y="44351"/>
                  <a:pt x="147022" y="15565"/>
                  <a:pt x="58845" y="3965"/>
                </a:cubicBezTo>
                <a:lnTo>
                  <a:pt x="0" y="111"/>
                </a:lnTo>
                <a:lnTo>
                  <a:pt x="3773631" y="410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t">
            <a:noAutofit/>
          </a:bodyPr>
          <a:lstStyle>
            <a:lvl1pPr marL="625475" indent="-227013" algn="ctr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speaker image here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248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peaker slide2_Corporate gre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100E6B33-C0FB-BF2A-574B-629D020620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1559"/>
          <a:stretch/>
        </p:blipFill>
        <p:spPr>
          <a:xfrm>
            <a:off x="105236" y="5518479"/>
            <a:ext cx="1253930" cy="135542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D591BB1-D19A-59A5-B8D6-1C3A6756E62C}"/>
              </a:ext>
            </a:extLst>
          </p:cNvPr>
          <p:cNvSpPr txBox="1">
            <a:spLocks/>
          </p:cNvSpPr>
          <p:nvPr userDrawn="1"/>
        </p:nvSpPr>
        <p:spPr>
          <a:xfrm>
            <a:off x="3733227" y="-12026"/>
            <a:ext cx="8458773" cy="6870028"/>
          </a:xfrm>
          <a:custGeom>
            <a:avLst/>
            <a:gdLst>
              <a:gd name="connsiteX0" fmla="*/ 0 w 8443965"/>
              <a:gd name="connsiteY0" fmla="*/ 0 h 6858001"/>
              <a:gd name="connsiteX1" fmla="*/ 8443965 w 8443965"/>
              <a:gd name="connsiteY1" fmla="*/ 0 h 6858001"/>
              <a:gd name="connsiteX2" fmla="*/ 8443965 w 8443965"/>
              <a:gd name="connsiteY2" fmla="*/ 6858001 h 6858001"/>
              <a:gd name="connsiteX3" fmla="*/ 5837993 w 8443965"/>
              <a:gd name="connsiteY3" fmla="*/ 6858001 h 6858001"/>
              <a:gd name="connsiteX4" fmla="*/ 5828163 w 8443965"/>
              <a:gd name="connsiteY4" fmla="*/ 4440604 h 6858001"/>
              <a:gd name="connsiteX5" fmla="*/ 5829034 w 8443965"/>
              <a:gd name="connsiteY5" fmla="*/ 4436303 h 6858001"/>
              <a:gd name="connsiteX6" fmla="*/ 5835033 w 8443965"/>
              <a:gd name="connsiteY6" fmla="*/ 4346718 h 6858001"/>
              <a:gd name="connsiteX7" fmla="*/ 5835033 w 8443965"/>
              <a:gd name="connsiteY7" fmla="*/ 1903888 h 6858001"/>
              <a:gd name="connsiteX8" fmla="*/ 5495367 w 8443965"/>
              <a:gd name="connsiteY8" fmla="*/ 1316648 h 6858001"/>
              <a:gd name="connsiteX9" fmla="*/ 3376790 w 8443965"/>
              <a:gd name="connsiteY9" fmla="*/ 95233 h 6858001"/>
              <a:gd name="connsiteX10" fmla="*/ 3125962 w 8443965"/>
              <a:gd name="connsiteY10" fmla="*/ 10255 h 6858001"/>
              <a:gd name="connsiteX11" fmla="*/ 3051965 w 8443965"/>
              <a:gd name="connsiteY11" fmla="*/ 5409 h 6858001"/>
              <a:gd name="connsiteX12" fmla="*/ 3051965 w 8443965"/>
              <a:gd name="connsiteY12" fmla="*/ 4436 h 6858001"/>
              <a:gd name="connsiteX13" fmla="*/ 0 w 8443965"/>
              <a:gd name="connsiteY13" fmla="*/ 1209 h 6858001"/>
              <a:gd name="connsiteX14" fmla="*/ 0 w 8443965"/>
              <a:gd name="connsiteY1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443965" h="6858001">
                <a:moveTo>
                  <a:pt x="0" y="0"/>
                </a:moveTo>
                <a:lnTo>
                  <a:pt x="8443965" y="0"/>
                </a:lnTo>
                <a:lnTo>
                  <a:pt x="8443965" y="6858001"/>
                </a:lnTo>
                <a:lnTo>
                  <a:pt x="5837993" y="6858001"/>
                </a:lnTo>
                <a:lnTo>
                  <a:pt x="5828163" y="4440604"/>
                </a:lnTo>
                <a:lnTo>
                  <a:pt x="5829034" y="4436303"/>
                </a:lnTo>
                <a:cubicBezTo>
                  <a:pt x="5833000" y="4406810"/>
                  <a:pt x="5835033" y="4376891"/>
                  <a:pt x="5835033" y="4346718"/>
                </a:cubicBezTo>
                <a:lnTo>
                  <a:pt x="5835033" y="1903888"/>
                </a:lnTo>
                <a:cubicBezTo>
                  <a:pt x="5835033" y="1662511"/>
                  <a:pt x="5704931" y="1437337"/>
                  <a:pt x="5495367" y="1316648"/>
                </a:cubicBezTo>
                <a:lnTo>
                  <a:pt x="3376790" y="95233"/>
                </a:lnTo>
                <a:cubicBezTo>
                  <a:pt x="3299358" y="50603"/>
                  <a:pt x="3214057" y="21845"/>
                  <a:pt x="3125962" y="10255"/>
                </a:cubicBezTo>
                <a:lnTo>
                  <a:pt x="3051965" y="5409"/>
                </a:lnTo>
                <a:lnTo>
                  <a:pt x="3051965" y="4436"/>
                </a:lnTo>
                <a:lnTo>
                  <a:pt x="0" y="1209"/>
                </a:lnTo>
                <a:lnTo>
                  <a:pt x="0" y="0"/>
                </a:lnTo>
                <a:close/>
              </a:path>
            </a:pathLst>
          </a:custGeom>
          <a:solidFill>
            <a:srgbClr val="65B32E"/>
          </a:solidFill>
        </p:spPr>
        <p:txBody>
          <a:bodyPr vert="horz" wrap="square" lIns="91440" tIns="45720" rIns="91440" bIns="45720" rtlCol="0" anchor="b">
            <a:no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1863CB7D-9115-CE97-BCFC-EEE6FBC7D9E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81600" y="3429000"/>
            <a:ext cx="3366896" cy="178923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5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22" name="Picture Placeholder 15">
            <a:extLst>
              <a:ext uri="{FF2B5EF4-FFF2-40B4-BE49-F238E27FC236}">
                <a16:creationId xmlns:a16="http://schemas.microsoft.com/office/drawing/2014/main" id="{1CADA58A-3A5F-8401-ED3C-C617FB5335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181600" y="1312652"/>
            <a:ext cx="3366895" cy="989763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company logo here</a:t>
            </a:r>
          </a:p>
        </p:txBody>
      </p:sp>
      <p:sp>
        <p:nvSpPr>
          <p:cNvPr id="24" name="Text Placeholder 87">
            <a:extLst>
              <a:ext uri="{FF2B5EF4-FFF2-40B4-BE49-F238E27FC236}">
                <a16:creationId xmlns:a16="http://schemas.microsoft.com/office/drawing/2014/main" id="{995A38F1-EAF5-4B59-5664-1100BA97F0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71951" y="2379513"/>
            <a:ext cx="4828706" cy="554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3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25" name="Text Placeholder 87">
            <a:extLst>
              <a:ext uri="{FF2B5EF4-FFF2-40B4-BE49-F238E27FC236}">
                <a16:creationId xmlns:a16="http://schemas.microsoft.com/office/drawing/2014/main" id="{E2070880-DE82-7A78-B3E0-700EBC1A9E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81599" y="3041415"/>
            <a:ext cx="4809411" cy="38758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-36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2000" b="1" baseline="0">
                <a:solidFill>
                  <a:srgbClr val="2D2D2C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Company name</a:t>
            </a: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7556338C-ECCA-DD93-63D2-4C9F3700854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15875" y="3817370"/>
            <a:ext cx="1075653" cy="1197561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D71DC456-F5F6-EF5A-509C-A158116D854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92889" y="3131532"/>
            <a:ext cx="534371" cy="594933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5ABB007E-2768-28EA-8241-6C909689D6E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b="13680"/>
          <a:stretch/>
        </p:blipFill>
        <p:spPr>
          <a:xfrm>
            <a:off x="8594252" y="4973575"/>
            <a:ext cx="1921623" cy="1884426"/>
          </a:xfrm>
          <a:prstGeom prst="rect">
            <a:avLst/>
          </a:prstGeom>
        </p:spPr>
      </p:pic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D554CD21-B23D-2403-0005-63F6A2E7FB0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08122" y="1312980"/>
            <a:ext cx="2944812" cy="3905250"/>
          </a:xfrm>
          <a:custGeom>
            <a:avLst/>
            <a:gdLst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0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1117600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  <a:gd name="connsiteX0" fmla="*/ 0 w 2944812"/>
              <a:gd name="connsiteY0" fmla="*/ 0 h 3905250"/>
              <a:gd name="connsiteX1" fmla="*/ 1265911 w 2944812"/>
              <a:gd name="connsiteY1" fmla="*/ 0 h 3905250"/>
              <a:gd name="connsiteX2" fmla="*/ 1355163 w 2944812"/>
              <a:gd name="connsiteY2" fmla="*/ 11635 h 3905250"/>
              <a:gd name="connsiteX3" fmla="*/ 1442136 w 2944812"/>
              <a:gd name="connsiteY3" fmla="*/ 47499 h 3905250"/>
              <a:gd name="connsiteX4" fmla="*/ 2764544 w 2944812"/>
              <a:gd name="connsiteY4" fmla="*/ 809505 h 3905250"/>
              <a:gd name="connsiteX5" fmla="*/ 2943293 w 2944812"/>
              <a:gd name="connsiteY5" fmla="*/ 1118571 h 3905250"/>
              <a:gd name="connsiteX6" fmla="*/ 2943293 w 2944812"/>
              <a:gd name="connsiteY6" fmla="*/ 1945452 h 3905250"/>
              <a:gd name="connsiteX7" fmla="*/ 2944812 w 2944812"/>
              <a:gd name="connsiteY7" fmla="*/ 2359378 h 3905250"/>
              <a:gd name="connsiteX8" fmla="*/ 2944812 w 2944812"/>
              <a:gd name="connsiteY8" fmla="*/ 3905250 h 3905250"/>
              <a:gd name="connsiteX9" fmla="*/ 0 w 2944812"/>
              <a:gd name="connsiteY9" fmla="*/ 3905250 h 3905250"/>
              <a:gd name="connsiteX10" fmla="*/ 0 w 2944812"/>
              <a:gd name="connsiteY10" fmla="*/ 0 h 390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44812" h="3905250">
                <a:moveTo>
                  <a:pt x="0" y="0"/>
                </a:moveTo>
                <a:lnTo>
                  <a:pt x="1265911" y="0"/>
                </a:lnTo>
                <a:lnTo>
                  <a:pt x="1355163" y="11635"/>
                </a:lnTo>
                <a:cubicBezTo>
                  <a:pt x="1385226" y="19609"/>
                  <a:pt x="1414489" y="31566"/>
                  <a:pt x="1442136" y="47499"/>
                </a:cubicBezTo>
                <a:lnTo>
                  <a:pt x="2764544" y="809505"/>
                </a:lnTo>
                <a:cubicBezTo>
                  <a:pt x="2875135" y="873294"/>
                  <a:pt x="2943293" y="991105"/>
                  <a:pt x="2943293" y="1118571"/>
                </a:cubicBezTo>
                <a:lnTo>
                  <a:pt x="2943293" y="1945452"/>
                </a:lnTo>
                <a:cubicBezTo>
                  <a:pt x="2943799" y="2317985"/>
                  <a:pt x="2944306" y="1986845"/>
                  <a:pt x="2944812" y="2359378"/>
                </a:cubicBezTo>
                <a:lnTo>
                  <a:pt x="2944812" y="3905250"/>
                </a:lnTo>
                <a:lnTo>
                  <a:pt x="0" y="390525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b">
            <a:noAutofit/>
          </a:bodyPr>
          <a:lstStyle>
            <a:lvl1pPr marL="136525" indent="-136525" algn="l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speaker image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2B0E51-D726-7CB6-1987-24A876137D6F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AE88177-7726-AE70-911E-E03B9D5FFDE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39145" y="-1"/>
            <a:ext cx="1752855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383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st NI_Speaker slide1_Corporate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C0789E0-2CF8-18DF-35EF-50CFF65E021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211725" y="0"/>
            <a:ext cx="6980275" cy="6885019"/>
          </a:xfrm>
          <a:custGeom>
            <a:avLst/>
            <a:gdLst>
              <a:gd name="connsiteX0" fmla="*/ 3773631 w 6980275"/>
              <a:gd name="connsiteY0" fmla="*/ 0 h 6885019"/>
              <a:gd name="connsiteX1" fmla="*/ 5245876 w 6980275"/>
              <a:gd name="connsiteY1" fmla="*/ 0 h 6885019"/>
              <a:gd name="connsiteX2" fmla="*/ 5260588 w 6980275"/>
              <a:gd name="connsiteY2" fmla="*/ 35602 h 6885019"/>
              <a:gd name="connsiteX3" fmla="*/ 5781736 w 6980275"/>
              <a:gd name="connsiteY3" fmla="*/ 939544 h 6885019"/>
              <a:gd name="connsiteX4" fmla="*/ 6032297 w 6980275"/>
              <a:gd name="connsiteY4" fmla="*/ 1084471 h 6885019"/>
              <a:gd name="connsiteX5" fmla="*/ 6977206 w 6980275"/>
              <a:gd name="connsiteY5" fmla="*/ 1084471 h 6885019"/>
              <a:gd name="connsiteX6" fmla="*/ 6977206 w 6980275"/>
              <a:gd name="connsiteY6" fmla="*/ 1903998 h 6885019"/>
              <a:gd name="connsiteX7" fmla="*/ 6977206 w 6980275"/>
              <a:gd name="connsiteY7" fmla="*/ 2287588 h 6885019"/>
              <a:gd name="connsiteX8" fmla="*/ 6977206 w 6980275"/>
              <a:gd name="connsiteY8" fmla="*/ 4346828 h 6885019"/>
              <a:gd name="connsiteX9" fmla="*/ 6971207 w 6980275"/>
              <a:gd name="connsiteY9" fmla="*/ 4436413 h 6885019"/>
              <a:gd name="connsiteX10" fmla="*/ 6970336 w 6980275"/>
              <a:gd name="connsiteY10" fmla="*/ 4440714 h 6885019"/>
              <a:gd name="connsiteX11" fmla="*/ 6980275 w 6980275"/>
              <a:gd name="connsiteY11" fmla="*/ 6885019 h 6885019"/>
              <a:gd name="connsiteX12" fmla="*/ 6178403 w 6980275"/>
              <a:gd name="connsiteY12" fmla="*/ 6865142 h 6885019"/>
              <a:gd name="connsiteX13" fmla="*/ 5323637 w 6980275"/>
              <a:gd name="connsiteY13" fmla="*/ 6865142 h 6885019"/>
              <a:gd name="connsiteX14" fmla="*/ 3248155 w 6980275"/>
              <a:gd name="connsiteY14" fmla="*/ 6875082 h 6885019"/>
              <a:gd name="connsiteX15" fmla="*/ 2773477 w 6980275"/>
              <a:gd name="connsiteY15" fmla="*/ 6877642 h 6885019"/>
              <a:gd name="connsiteX16" fmla="*/ 2763558 w 6980275"/>
              <a:gd name="connsiteY16" fmla="*/ 4438433 h 6885019"/>
              <a:gd name="connsiteX17" fmla="*/ 2764429 w 6980275"/>
              <a:gd name="connsiteY17" fmla="*/ 4434128 h 6885019"/>
              <a:gd name="connsiteX18" fmla="*/ 2770434 w 6980275"/>
              <a:gd name="connsiteY18" fmla="*/ 4344460 h 6885019"/>
              <a:gd name="connsiteX19" fmla="*/ 2770434 w 6980275"/>
              <a:gd name="connsiteY19" fmla="*/ 1899359 h 6885019"/>
              <a:gd name="connsiteX20" fmla="*/ 2430453 w 6980275"/>
              <a:gd name="connsiteY20" fmla="*/ 1311572 h 6885019"/>
              <a:gd name="connsiteX21" fmla="*/ 309906 w 6980275"/>
              <a:gd name="connsiteY21" fmla="*/ 89021 h 6885019"/>
              <a:gd name="connsiteX22" fmla="*/ 58845 w 6980275"/>
              <a:gd name="connsiteY22" fmla="*/ 3965 h 6885019"/>
              <a:gd name="connsiteX23" fmla="*/ 0 w 6980275"/>
              <a:gd name="connsiteY23" fmla="*/ 111 h 6885019"/>
              <a:gd name="connsiteX24" fmla="*/ 3773631 w 6980275"/>
              <a:gd name="connsiteY24" fmla="*/ 4101 h 6885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980275" h="6885019">
                <a:moveTo>
                  <a:pt x="3773631" y="0"/>
                </a:moveTo>
                <a:lnTo>
                  <a:pt x="5245876" y="0"/>
                </a:lnTo>
                <a:lnTo>
                  <a:pt x="5260588" y="35602"/>
                </a:lnTo>
                <a:lnTo>
                  <a:pt x="5781736" y="939544"/>
                </a:lnTo>
                <a:cubicBezTo>
                  <a:pt x="5833231" y="1028959"/>
                  <a:pt x="5929307" y="1084471"/>
                  <a:pt x="6032297" y="1084471"/>
                </a:cubicBezTo>
                <a:lnTo>
                  <a:pt x="6977206" y="1084471"/>
                </a:lnTo>
                <a:lnTo>
                  <a:pt x="6977206" y="1903998"/>
                </a:lnTo>
                <a:lnTo>
                  <a:pt x="6977206" y="2287588"/>
                </a:lnTo>
                <a:lnTo>
                  <a:pt x="6977206" y="4346828"/>
                </a:lnTo>
                <a:cubicBezTo>
                  <a:pt x="6977206" y="4377001"/>
                  <a:pt x="6975173" y="4406920"/>
                  <a:pt x="6971207" y="4436413"/>
                </a:cubicBezTo>
                <a:lnTo>
                  <a:pt x="6970336" y="4440714"/>
                </a:lnTo>
                <a:lnTo>
                  <a:pt x="6980275" y="6885019"/>
                </a:lnTo>
                <a:lnTo>
                  <a:pt x="6178403" y="6865142"/>
                </a:lnTo>
                <a:cubicBezTo>
                  <a:pt x="6178403" y="6865143"/>
                  <a:pt x="5323637" y="6865141"/>
                  <a:pt x="5323637" y="6865142"/>
                </a:cubicBezTo>
                <a:lnTo>
                  <a:pt x="3248155" y="6875082"/>
                </a:lnTo>
                <a:lnTo>
                  <a:pt x="2773477" y="6877642"/>
                </a:lnTo>
                <a:lnTo>
                  <a:pt x="2763558" y="4438433"/>
                </a:lnTo>
                <a:lnTo>
                  <a:pt x="2764429" y="4434128"/>
                </a:lnTo>
                <a:cubicBezTo>
                  <a:pt x="2768399" y="4404607"/>
                  <a:pt x="2770434" y="4374660"/>
                  <a:pt x="2770434" y="4344460"/>
                </a:cubicBezTo>
                <a:lnTo>
                  <a:pt x="2770434" y="1899359"/>
                </a:lnTo>
                <a:cubicBezTo>
                  <a:pt x="2770434" y="1657756"/>
                  <a:pt x="2640211" y="1432373"/>
                  <a:pt x="2430453" y="1311572"/>
                </a:cubicBezTo>
                <a:lnTo>
                  <a:pt x="309906" y="89021"/>
                </a:lnTo>
                <a:cubicBezTo>
                  <a:pt x="232402" y="44351"/>
                  <a:pt x="147022" y="15565"/>
                  <a:pt x="58845" y="3965"/>
                </a:cubicBezTo>
                <a:lnTo>
                  <a:pt x="0" y="111"/>
                </a:lnTo>
                <a:lnTo>
                  <a:pt x="3773631" y="410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t">
            <a:noAutofit/>
          </a:bodyPr>
          <a:lstStyle>
            <a:lvl1pPr marL="625475" indent="-227013" algn="ctr">
              <a:buNone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Drag and drop speaker image here  </a:t>
            </a:r>
          </a:p>
          <a:p>
            <a:endParaRPr lang="en-US" dirty="0"/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023E4A5C-5AF6-BCD6-CC8B-8B8F7E8A16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2676"/>
          <a:stretch/>
        </p:blipFill>
        <p:spPr>
          <a:xfrm>
            <a:off x="105236" y="5519676"/>
            <a:ext cx="1253930" cy="1338324"/>
          </a:xfrm>
          <a:prstGeom prst="rect">
            <a:avLst/>
          </a:prstGeom>
        </p:spPr>
      </p:pic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1863CB7D-9115-CE97-BCFC-EEE6FBC7D9E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80592" y="2847822"/>
            <a:ext cx="3366896" cy="91910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1500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Body copy in here.</a:t>
            </a:r>
            <a:endParaRPr lang="en-US" dirty="0"/>
          </a:p>
        </p:txBody>
      </p:sp>
      <p:sp>
        <p:nvSpPr>
          <p:cNvPr id="22" name="Picture Placeholder 15">
            <a:extLst>
              <a:ext uri="{FF2B5EF4-FFF2-40B4-BE49-F238E27FC236}">
                <a16:creationId xmlns:a16="http://schemas.microsoft.com/office/drawing/2014/main" id="{1CADA58A-3A5F-8401-ED3C-C617FB5335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80592" y="731474"/>
            <a:ext cx="3366895" cy="989763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company logo here</a:t>
            </a:r>
          </a:p>
        </p:txBody>
      </p:sp>
      <p:sp>
        <p:nvSpPr>
          <p:cNvPr id="23" name="Picture Placeholder 15">
            <a:extLst>
              <a:ext uri="{FF2B5EF4-FFF2-40B4-BE49-F238E27FC236}">
                <a16:creationId xmlns:a16="http://schemas.microsoft.com/office/drawing/2014/main" id="{3E3AFC8D-08C4-1A3F-6C3A-AFB2C49EE52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80592" y="3940865"/>
            <a:ext cx="3366895" cy="1724439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136525" indent="-136525">
              <a:tabLst/>
              <a:defRPr sz="12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Drag and drop company image here</a:t>
            </a:r>
          </a:p>
        </p:txBody>
      </p:sp>
      <p:sp>
        <p:nvSpPr>
          <p:cNvPr id="24" name="Text Placeholder 87">
            <a:extLst>
              <a:ext uri="{FF2B5EF4-FFF2-40B4-BE49-F238E27FC236}">
                <a16:creationId xmlns:a16="http://schemas.microsoft.com/office/drawing/2014/main" id="{995A38F1-EAF5-4B59-5664-1100BA97F0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80591" y="1813537"/>
            <a:ext cx="6339453" cy="554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3600" b="1" baseline="0">
                <a:solidFill>
                  <a:srgbClr val="3D3D3D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Speaker name</a:t>
            </a:r>
            <a:endParaRPr lang="en-US" dirty="0"/>
          </a:p>
        </p:txBody>
      </p:sp>
      <p:sp>
        <p:nvSpPr>
          <p:cNvPr id="25" name="Text Placeholder 87">
            <a:extLst>
              <a:ext uri="{FF2B5EF4-FFF2-40B4-BE49-F238E27FC236}">
                <a16:creationId xmlns:a16="http://schemas.microsoft.com/office/drawing/2014/main" id="{E2070880-DE82-7A78-B3E0-700EBC1A9E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80591" y="2460237"/>
            <a:ext cx="6314121" cy="38758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-36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C8F5"/>
              </a:buClr>
              <a:buSzPct val="70000"/>
              <a:buFontTx/>
              <a:buNone/>
              <a:tabLst/>
              <a:defRPr sz="2000" b="1" baseline="0">
                <a:solidFill>
                  <a:srgbClr val="2D2D2C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Company name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672C6CD-F0FF-1914-F99F-D383E01CA07A}"/>
              </a:ext>
            </a:extLst>
          </p:cNvPr>
          <p:cNvGrpSpPr/>
          <p:nvPr userDrawn="1"/>
        </p:nvGrpSpPr>
        <p:grpSpPr>
          <a:xfrm>
            <a:off x="4969904" y="5158409"/>
            <a:ext cx="2475587" cy="1699591"/>
            <a:chOff x="4870513" y="4818479"/>
            <a:chExt cx="2970722" cy="2039521"/>
          </a:xfrm>
        </p:grpSpPr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65313E06-A2B9-6FA9-6053-6B7B6597C9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765582" y="4818479"/>
              <a:ext cx="1075653" cy="1197561"/>
            </a:xfrm>
            <a:prstGeom prst="rect">
              <a:avLst/>
            </a:prstGeom>
          </p:spPr>
        </p:pic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CC649C27-96EB-41B4-DA43-F0C7A27EB30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 b="17827"/>
            <a:stretch/>
          </p:blipFill>
          <p:spPr>
            <a:xfrm>
              <a:off x="4870513" y="4917494"/>
              <a:ext cx="2121095" cy="1940506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395F620-6A3A-1266-4C08-28972C6881FB}"/>
              </a:ext>
            </a:extLst>
          </p:cNvPr>
          <p:cNvSpPr txBox="1"/>
          <p:nvPr userDrawn="1"/>
        </p:nvSpPr>
        <p:spPr>
          <a:xfrm>
            <a:off x="270215" y="6438784"/>
            <a:ext cx="52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fld id="{0C4DF2FE-5FC5-3247-A0CD-A64D842A61A9}" type="slidenum">
              <a:rPr lang="en-US" sz="1200" b="1" smtClean="0">
                <a:solidFill>
                  <a:schemeClr val="bg1"/>
                </a:solidFill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86F88F6-AF61-4CAE-F170-D1B83E06A88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439142" y="-2"/>
            <a:ext cx="1752857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404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9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1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52.xml"/><Relationship Id="rId2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51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5.xml"/><Relationship Id="rId19" Type="http://schemas.openxmlformats.org/officeDocument/2006/relationships/slideLayout" Target="../slideLayouts/slideLayout54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4A8B6A-15C2-F92B-151C-DF921EAD5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Cover slide with no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90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701" r:id="rId3"/>
    <p:sldLayoutId id="214748370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4A8B6A-15C2-F92B-151C-DF921EAD5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Section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55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70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4A8B6A-15C2-F92B-151C-DF921EAD5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Speaker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704" r:id="rId3"/>
    <p:sldLayoutId id="214748370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507024-8C71-FD29-0650-F30E7E38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Title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6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4E584AC-69E8-6103-D853-D81DB02B8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Table and graph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02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4" r:id="rId3"/>
    <p:sldLayoutId id="2147483693" r:id="rId4"/>
    <p:sldLayoutId id="2147483695" r:id="rId5"/>
    <p:sldLayoutId id="214748369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507024-8C71-FD29-0650-F30E7E38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Title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6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4" r:id="rId3"/>
    <p:sldLayoutId id="2147483678" r:id="rId4"/>
    <p:sldLayoutId id="2147483676" r:id="rId5"/>
    <p:sldLayoutId id="2147483679" r:id="rId6"/>
    <p:sldLayoutId id="2147483680" r:id="rId7"/>
    <p:sldLayoutId id="2147483673" r:id="rId8"/>
    <p:sldLayoutId id="2147483675" r:id="rId9"/>
    <p:sldLayoutId id="2147483677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4E584AC-69E8-6103-D853-D81DB02B8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Table and graph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08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5BBD36-5916-41F9-ACCF-ECE654402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2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3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2F1C18-5E34-9D37-40F6-6FA593DB22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0443" y="628356"/>
            <a:ext cx="9338200" cy="630076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/>
              <a:t>R&amp;D Survey – Headline Results</a:t>
            </a:r>
          </a:p>
          <a:p>
            <a:r>
              <a:rPr lang="en-US" sz="2600" b="0" dirty="0"/>
              <a:t>2024</a:t>
            </a:r>
          </a:p>
        </p:txBody>
      </p:sp>
      <p:pic>
        <p:nvPicPr>
          <p:cNvPr id="4" name="Picture 3" descr="A screenshot of a video game&#10;&#10;AI-generated content may be incorrect.">
            <a:extLst>
              <a:ext uri="{FF2B5EF4-FFF2-40B4-BE49-F238E27FC236}">
                <a16:creationId xmlns:a16="http://schemas.microsoft.com/office/drawing/2014/main" id="{668F1681-53EB-4853-8628-B593A478F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4" y="1433663"/>
            <a:ext cx="12170689" cy="436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60442"/>
      </p:ext>
    </p:extLst>
  </p:cSld>
  <p:clrMapOvr>
    <a:masterClrMapping/>
  </p:clrMapOvr>
</p:sld>
</file>

<file path=ppt/theme/theme1.xml><?xml version="1.0" encoding="utf-8"?>
<a:theme xmlns:a="http://schemas.openxmlformats.org/drawingml/2006/main" name="Invest NI_Cover Slide no imag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Invest NI_Section slid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Invest NI_Speaker slid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Invest NI_Title slides_Corporate gree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Invest NI_Table and graph slides_Corporate gree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Invest NI_Title slides_Corporate blu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Invest NI_Table and graph slides_Corporate blu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8.xml><?xml version="1.0" encoding="utf-8"?>
<a:theme xmlns:a="http://schemas.openxmlformats.org/drawingml/2006/main" name="Invest NI _End slid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i_default_created_by xmlns="1a3e8857-dc64-4ebc-a792-285a74b64f01">Ciara Madden</ini_default_created_by>
    <Intapp_From xmlns="1a3e8857-dc64-4ebc-a792-285a74b64f01" xsi:nil="true"/>
    <Intapp_DateReceived xmlns="1a3e8857-dc64-4ebc-a792-285a74b64f01" xsi:nil="true"/>
    <_dlc_DocId xmlns="fcc5a18c-d7a4-4284-9919-fbd381f62eae">TSWVX2FHMKKF-1949648731-791</_dlc_DocId>
    <_dlc_DocIdUrl xmlns="fcc5a18c-d7a4-4284-9919-fbd381f62eae">
      <Url>https://investni.sharepoint.com/sites/CommHub/_layouts/15/DocIdRedir.aspx?ID=TSWVX2FHMKKF-1949648731-791</Url>
      <Description>TSWVX2FHMKKF-1949648731-791</Description>
    </_dlc_DocIdUrl>
    <meridio_created_by xmlns="1a3e8857-dc64-4ebc-a792-285a74b64f0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NI Corporate Document" ma:contentTypeID="0x010100EDFE3A973432B34083CFD01F0DFDAA9B004579C99AC029914EA2179869C497DF76" ma:contentTypeVersion="7" ma:contentTypeDescription="Content Type for Corporate Sites" ma:contentTypeScope="" ma:versionID="dcc36714ec127776c7266adbf5b6b077">
  <xsd:schema xmlns:xsd="http://www.w3.org/2001/XMLSchema" xmlns:xs="http://www.w3.org/2001/XMLSchema" xmlns:p="http://schemas.microsoft.com/office/2006/metadata/properties" xmlns:ns2="1a3e8857-dc64-4ebc-a792-285a74b64f01" xmlns:ns3="fcc5a18c-d7a4-4284-9919-fbd381f62eae" targetNamespace="http://schemas.microsoft.com/office/2006/metadata/properties" ma:root="true" ma:fieldsID="3a663eca7518e435d2317891c6ad8127" ns2:_="" ns3:_="">
    <xsd:import namespace="1a3e8857-dc64-4ebc-a792-285a74b64f01"/>
    <xsd:import namespace="fcc5a18c-d7a4-4284-9919-fbd381f62eae"/>
    <xsd:element name="properties">
      <xsd:complexType>
        <xsd:sequence>
          <xsd:element name="documentManagement">
            <xsd:complexType>
              <xsd:all>
                <xsd:element ref="ns2:ini_default_created_by" minOccurs="0"/>
                <xsd:element ref="ns2:meridio_created_by" minOccurs="0"/>
                <xsd:element ref="ns2:Intapp_From" minOccurs="0"/>
                <xsd:element ref="ns2:Intapp_DateReceived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3e8857-dc64-4ebc-a792-285a74b64f01" elementFormDefault="qualified">
    <xsd:import namespace="http://schemas.microsoft.com/office/2006/documentManagement/types"/>
    <xsd:import namespace="http://schemas.microsoft.com/office/infopath/2007/PartnerControls"/>
    <xsd:element name="ini_default_created_by" ma:index="10" nillable="true" ma:displayName="Created By User Name" ma:default="ECM User" ma:description="Text field to default to the Created By user, for use in calculated From field" ma:internalName="ini_default_created_by">
      <xsd:simpleType>
        <xsd:restriction base="dms:Text">
          <xsd:maxLength value="255"/>
        </xsd:restriction>
      </xsd:simpleType>
    </xsd:element>
    <xsd:element name="meridio_created_by" ma:index="11" nillable="true" ma:displayName="Meridio Created By" ma:internalName="meridio_created_by" ma:readOnly="true">
      <xsd:simpleType>
        <xsd:restriction base="dms:Text"/>
      </xsd:simpleType>
    </xsd:element>
    <xsd:element name="Intapp_From" ma:index="12" nillable="true" ma:displayName="From" ma:internalName="Intapp_From">
      <xsd:simpleType>
        <xsd:restriction base="dms:Text">
          <xsd:maxLength value="255"/>
        </xsd:restriction>
      </xsd:simpleType>
    </xsd:element>
    <xsd:element name="Intapp_DateReceived" ma:index="13" nillable="true" ma:displayName="Date Received" ma:format="DateTime" ma:internalName="Intapp_DateReceiv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5a18c-d7a4-4284-9919-fbd381f62eae" elementFormDefault="qualified">
    <xsd:import namespace="http://schemas.microsoft.com/office/2006/documentManagement/types"/>
    <xsd:import namespace="http://schemas.microsoft.com/office/infopath/2007/PartnerControls"/>
    <xsd:element name="_dlc_DocId" ma:index="1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SharedContentType xmlns="Microsoft.SharePoint.Taxonomy.ContentTypeSync" SourceId="e5ff7883-e9ad-47da-b7a9-b64fe1b1d849" ContentTypeId="0x010100EDFE3A973432B34083CFD01F0DFDAA9B" PreviousValue="false"/>
</file>

<file path=customXml/itemProps1.xml><?xml version="1.0" encoding="utf-8"?>
<ds:datastoreItem xmlns:ds="http://schemas.openxmlformats.org/officeDocument/2006/customXml" ds:itemID="{463813A2-60AA-469D-A082-B5C573448080}">
  <ds:schemaRefs>
    <ds:schemaRef ds:uri="http://schemas.microsoft.com/office/2006/metadata/properties"/>
    <ds:schemaRef ds:uri="http://schemas.microsoft.com/office/infopath/2007/PartnerControls"/>
    <ds:schemaRef ds:uri="1a3e8857-dc64-4ebc-a792-285a74b64f01"/>
    <ds:schemaRef ds:uri="fcc5a18c-d7a4-4284-9919-fbd381f62eae"/>
  </ds:schemaRefs>
</ds:datastoreItem>
</file>

<file path=customXml/itemProps2.xml><?xml version="1.0" encoding="utf-8"?>
<ds:datastoreItem xmlns:ds="http://schemas.openxmlformats.org/officeDocument/2006/customXml" ds:itemID="{0CED99CE-E0C0-4078-8662-16637430B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3e8857-dc64-4ebc-a792-285a74b64f01"/>
    <ds:schemaRef ds:uri="fcc5a18c-d7a4-4284-9919-fbd381f62e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FE9D64-8FA7-4AC7-B69A-2EA79A50CA0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765C4BD-2727-4E35-92B3-92696AFB2BF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D877D001-638F-4883-A0DB-703253663E7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Aptos</vt:lpstr>
      <vt:lpstr>Aptos Display</vt:lpstr>
      <vt:lpstr>Arial</vt:lpstr>
      <vt:lpstr>Invest NI_Cover Slide no image</vt:lpstr>
      <vt:lpstr>Invest NI_Section slide</vt:lpstr>
      <vt:lpstr>Invest NI_Speaker slide</vt:lpstr>
      <vt:lpstr>Invest NI_Title slides_Corporate green</vt:lpstr>
      <vt:lpstr>Invest NI_Table and graph slides_Corporate green</vt:lpstr>
      <vt:lpstr>Invest NI_Title slides_Corporate blue</vt:lpstr>
      <vt:lpstr>Invest NI_Table and graph slides_Corporate blue</vt:lpstr>
      <vt:lpstr>Invest NI _End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Corbett</dc:creator>
  <cp:lastModifiedBy>Lynsay McConnell</cp:lastModifiedBy>
  <cp:revision>90</cp:revision>
  <dcterms:created xsi:type="dcterms:W3CDTF">2025-03-24T14:18:50Z</dcterms:created>
  <dcterms:modified xsi:type="dcterms:W3CDTF">2025-11-28T12:17:22Z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0x010100EDFE3A973432B34083CFD01F0DFDAA9B004579C99AC029914EA2179869C497DF76</vt:lpwstr>
  </property>
  <property fmtid="{D5CDD505-2E9C-101B-9397-08002B2CF9AE}" pid="3" name="_dlc_DocIdItemGuid">
    <vt:lpwstr>d646edee-6692-4c85-8523-f68c12a6a1a9</vt:lpwstr>
  </property>
  <property fmtid="{D5CDD505-2E9C-101B-9397-08002B2CF9AE}" pid="4" name="Order">
    <vt:r8>877500</vt:r8>
  </property>
  <property fmtid="{D5CDD505-2E9C-101B-9397-08002B2CF9AE}" pid="5" name="InternetMessageId">
    <vt:lpwstr/>
  </property>
  <property fmtid="{D5CDD505-2E9C-101B-9397-08002B2CF9AE}" pid="6" name="Intapp_BCC">
    <vt:lpwstr/>
  </property>
  <property fmtid="{D5CDD505-2E9C-101B-9397-08002B2CF9AE}" pid="7" name="xd_ProgID">
    <vt:lpwstr/>
  </property>
  <property fmtid="{D5CDD505-2E9C-101B-9397-08002B2CF9AE}" pid="8" name="meridio_author">
    <vt:lpwstr/>
  </property>
  <property fmtid="{D5CDD505-2E9C-101B-9397-08002B2CF9AE}" pid="9" name="meridio_id">
    <vt:lpwstr/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Intapp_HasAttachments">
    <vt:bool>false</vt:bool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Intapp_Subject">
    <vt:lpwstr/>
  </property>
  <property fmtid="{D5CDD505-2E9C-101B-9397-08002B2CF9AE}" pid="16" name="Intapp_ConversationIndex">
    <vt:lpwstr/>
  </property>
  <property fmtid="{D5CDD505-2E9C-101B-9397-08002B2CF9AE}" pid="17" name="case_id">
    <vt:lpwstr/>
  </property>
  <property fmtid="{D5CDD505-2E9C-101B-9397-08002B2CF9AE}" pid="18" name="meridio_modified_by">
    <vt:lpwstr/>
  </property>
  <property fmtid="{D5CDD505-2E9C-101B-9397-08002B2CF9AE}" pid="19" name="asset_id">
    <vt:lpwstr/>
  </property>
  <property fmtid="{D5CDD505-2E9C-101B-9397-08002B2CF9AE}" pid="20" name="customer_id">
    <vt:lpwstr/>
  </property>
  <property fmtid="{D5CDD505-2E9C-101B-9397-08002B2CF9AE}" pid="21" name="employee_id">
    <vt:lpwstr/>
  </property>
  <property fmtid="{D5CDD505-2E9C-101B-9397-08002B2CF9AE}" pid="22" name="meridio_title">
    <vt:lpwstr/>
  </property>
  <property fmtid="{D5CDD505-2E9C-101B-9397-08002B2CF9AE}" pid="23" name="Intapp_ConversationID">
    <vt:lpwstr/>
  </property>
  <property fmtid="{D5CDD505-2E9C-101B-9397-08002B2CF9AE}" pid="24" name="meridio_declared_by">
    <vt:lpwstr/>
  </property>
  <property fmtid="{D5CDD505-2E9C-101B-9397-08002B2CF9AE}" pid="25" name="programme_id">
    <vt:lpwstr/>
  </property>
  <property fmtid="{D5CDD505-2E9C-101B-9397-08002B2CF9AE}" pid="26" name="_ExtendedDescription">
    <vt:lpwstr/>
  </property>
  <property fmtid="{D5CDD505-2E9C-101B-9397-08002B2CF9AE}" pid="27" name="contract_id">
    <vt:lpwstr/>
  </property>
  <property fmtid="{D5CDD505-2E9C-101B-9397-08002B2CF9AE}" pid="28" name="TriggerFlowInfo">
    <vt:lpwstr/>
  </property>
  <property fmtid="{D5CDD505-2E9C-101B-9397-08002B2CF9AE}" pid="29" name="Intapp_ConversationTopic">
    <vt:lpwstr/>
  </property>
  <property fmtid="{D5CDD505-2E9C-101B-9397-08002B2CF9AE}" pid="30" name="Fingerprint">
    <vt:lpwstr/>
  </property>
  <property fmtid="{D5CDD505-2E9C-101B-9397-08002B2CF9AE}" pid="31" name="meridio_version_id">
    <vt:lpwstr/>
  </property>
  <property fmtid="{D5CDD505-2E9C-101B-9397-08002B2CF9AE}" pid="32" name="Intapp_CC">
    <vt:lpwstr/>
  </property>
  <property fmtid="{D5CDD505-2E9C-101B-9397-08002B2CF9AE}" pid="33" name="Intapp_To">
    <vt:lpwstr/>
  </property>
  <property fmtid="{D5CDD505-2E9C-101B-9397-08002B2CF9AE}" pid="34" name="xd_Signature">
    <vt:bool>false</vt:bool>
  </property>
</Properties>
</file>