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70" r:id="rId7"/>
  </p:sldMasterIdLst>
  <p:notesMasterIdLst>
    <p:notesMasterId r:id="rId16"/>
  </p:notesMasterIdLst>
  <p:sldIdLst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2E"/>
    <a:srgbClr val="00ACE9"/>
    <a:srgbClr val="3D3D3D"/>
    <a:srgbClr val="B0DDA2"/>
    <a:srgbClr val="89CC74"/>
    <a:srgbClr val="86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B16FF-3781-B2E3-1A60-85CCA1D2B9BB}" v="17" dt="2025-05-01T14:18:3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58"/>
  </p:normalViewPr>
  <p:slideViewPr>
    <p:cSldViewPr snapToGrid="0">
      <p:cViewPr varScale="1">
        <p:scale>
          <a:sx n="153" d="100"/>
          <a:sy n="153" d="100"/>
        </p:scale>
        <p:origin x="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07/10/2025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AEE-D388-CE20-30FF-78B5D50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88" y="2472780"/>
            <a:ext cx="4584423" cy="956220"/>
          </a:xfrm>
        </p:spPr>
        <p:txBody>
          <a:bodyPr>
            <a:normAutofit/>
          </a:bodyPr>
          <a:lstStyle/>
          <a:p>
            <a:r>
              <a:rPr lang="en-US" sz="2400" dirty="0"/>
              <a:t>Sector Presentation on </a:t>
            </a:r>
            <a:br>
              <a:rPr lang="en-US" sz="2400" dirty="0"/>
            </a:br>
            <a:r>
              <a:rPr lang="en-US" sz="2400" dirty="0"/>
              <a:t>Invest NI Supported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18A-C235-DDFB-2380-B2740953A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387" y="1537347"/>
            <a:ext cx="4584424" cy="7301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Agri-Food</a:t>
            </a:r>
          </a:p>
        </p:txBody>
      </p:sp>
    </p:spTree>
    <p:extLst>
      <p:ext uri="{BB962C8B-B14F-4D97-AF65-F5344CB8AC3E}">
        <p14:creationId xmlns:p14="http://schemas.microsoft.com/office/powerpoint/2010/main" val="25286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1C18-5E34-9D37-40F6-6FA593DB2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Agri-Food Sector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close-up of a diagram&#10;&#10;AI-generated content may be incorrect.">
            <a:extLst>
              <a:ext uri="{FF2B5EF4-FFF2-40B4-BE49-F238E27FC236}">
                <a16:creationId xmlns:a16="http://schemas.microsoft.com/office/drawing/2014/main" id="{9413458D-5744-4EF0-9FE5-47EA2900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51" y="1310363"/>
            <a:ext cx="12192000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EBF1-B5AD-FAEF-9E9E-A6AFBF63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163D-38C0-203E-7BD1-25753FA4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Sub-Sector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oup of colorful lines&#10;&#10;AI-generated content may be incorrect.">
            <a:extLst>
              <a:ext uri="{FF2B5EF4-FFF2-40B4-BE49-F238E27FC236}">
                <a16:creationId xmlns:a16="http://schemas.microsoft.com/office/drawing/2014/main" id="{BCB4204E-BB22-5B02-C6E4-A1D32B22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11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8E2A-AD2B-9D57-56DE-E05A41BC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1920-1204-E7F1-FFAE-46AD4519C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Location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B8890BD0-F544-9853-36D9-C60F1F9F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4" y="1350126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9EE3-6641-4E46-2C05-D0FE85D4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C48C-2847-2F19-5078-781C3C5C3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Export Growth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een rectangles on a black background&#10;&#10;AI-generated content may be incorrect.">
            <a:extLst>
              <a:ext uri="{FF2B5EF4-FFF2-40B4-BE49-F238E27FC236}">
                <a16:creationId xmlns:a16="http://schemas.microsoft.com/office/drawing/2014/main" id="{D9577A9C-1A9F-73BB-D378-C047BEB1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E0D0-62CF-1552-4C78-00587C1F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FC29-EC96-52D8-B8BF-148CA5BE9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Sales by Market Destination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5142CDAB-610D-7E36-F224-92A4C4F2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995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AB37-6C78-57D7-B32A-97D456B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CD68-1901-E716-A816-6F8591216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Invest NI Support Offered (£m)</a:t>
            </a:r>
          </a:p>
          <a:p>
            <a:r>
              <a:rPr lang="en-GB" sz="1600" b="0" dirty="0"/>
              <a:t>2020-21 to 2024-25</a:t>
            </a:r>
          </a:p>
          <a:p>
            <a:endParaRPr lang="en-US" dirty="0"/>
          </a:p>
        </p:txBody>
      </p:sp>
      <p:pic>
        <p:nvPicPr>
          <p:cNvPr id="5" name="Picture 4" descr="A group of colorful squares&#10;&#10;AI-generated content may be incorrect.">
            <a:extLst>
              <a:ext uri="{FF2B5EF4-FFF2-40B4-BE49-F238E27FC236}">
                <a16:creationId xmlns:a16="http://schemas.microsoft.com/office/drawing/2014/main" id="{8C66F786-3A41-4BF9-F683-C7B64582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83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3871-816C-00F9-4C26-4B1A3CF6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4860-9EED-7CEB-A332-1B3E1B09D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Northern Ireland’s Sector Analysis from KPIs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DFEE38-3F78-4D63-BF32-F28038F2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4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261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5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Props1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customXml/itemProps5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Invest NI_Cover Slide no image</vt:lpstr>
      <vt:lpstr>Invest NI_Title slides_Corporate blue</vt:lpstr>
      <vt:lpstr>Sector Presentation on  Invest NI Supported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91</cp:revision>
  <dcterms:created xsi:type="dcterms:W3CDTF">2025-03-24T14:18:50Z</dcterms:created>
  <dcterms:modified xsi:type="dcterms:W3CDTF">2025-10-07T09:49:51Z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Intapp_HasAttachments">
    <vt:bool>false</vt:bool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Intapp_Subject">
    <vt:lpwstr/>
  </property>
  <property fmtid="{D5CDD505-2E9C-101B-9397-08002B2CF9AE}" pid="16" name="Intapp_ConversationIndex">
    <vt:lpwstr/>
  </property>
  <property fmtid="{D5CDD505-2E9C-101B-9397-08002B2CF9AE}" pid="17" name="case_id">
    <vt:lpwstr/>
  </property>
  <property fmtid="{D5CDD505-2E9C-101B-9397-08002B2CF9AE}" pid="18" name="meridio_modified_by">
    <vt:lpwstr/>
  </property>
  <property fmtid="{D5CDD505-2E9C-101B-9397-08002B2CF9AE}" pid="19" name="asset_id">
    <vt:lpwstr/>
  </property>
  <property fmtid="{D5CDD505-2E9C-101B-9397-08002B2CF9AE}" pid="20" name="customer_id">
    <vt:lpwstr/>
  </property>
  <property fmtid="{D5CDD505-2E9C-101B-9397-08002B2CF9AE}" pid="21" name="employee_id">
    <vt:lpwstr/>
  </property>
  <property fmtid="{D5CDD505-2E9C-101B-9397-08002B2CF9AE}" pid="22" name="meridio_title">
    <vt:lpwstr/>
  </property>
  <property fmtid="{D5CDD505-2E9C-101B-9397-08002B2CF9AE}" pid="23" name="Intapp_ConversationID">
    <vt:lpwstr/>
  </property>
  <property fmtid="{D5CDD505-2E9C-101B-9397-08002B2CF9AE}" pid="24" name="meridio_declared_by">
    <vt:lpwstr/>
  </property>
  <property fmtid="{D5CDD505-2E9C-101B-9397-08002B2CF9AE}" pid="25" name="programme_id">
    <vt:lpwstr/>
  </property>
  <property fmtid="{D5CDD505-2E9C-101B-9397-08002B2CF9AE}" pid="26" name="_ExtendedDescription">
    <vt:lpwstr/>
  </property>
  <property fmtid="{D5CDD505-2E9C-101B-9397-08002B2CF9AE}" pid="27" name="contract_id">
    <vt:lpwstr/>
  </property>
  <property fmtid="{D5CDD505-2E9C-101B-9397-08002B2CF9AE}" pid="28" name="TriggerFlowInfo">
    <vt:lpwstr/>
  </property>
  <property fmtid="{D5CDD505-2E9C-101B-9397-08002B2CF9AE}" pid="29" name="Intapp_ConversationTopic">
    <vt:lpwstr/>
  </property>
  <property fmtid="{D5CDD505-2E9C-101B-9397-08002B2CF9AE}" pid="30" name="Fingerprint">
    <vt:lpwstr/>
  </property>
  <property fmtid="{D5CDD505-2E9C-101B-9397-08002B2CF9AE}" pid="31" name="meridio_version_id">
    <vt:lpwstr/>
  </property>
  <property fmtid="{D5CDD505-2E9C-101B-9397-08002B2CF9AE}" pid="32" name="Intapp_CC">
    <vt:lpwstr/>
  </property>
  <property fmtid="{D5CDD505-2E9C-101B-9397-08002B2CF9AE}" pid="33" name="Intapp_To">
    <vt:lpwstr/>
  </property>
  <property fmtid="{D5CDD505-2E9C-101B-9397-08002B2CF9AE}" pid="34" name="xd_Signature">
    <vt:bool>false</vt:bool>
  </property>
</Properties>
</file>