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6"/>
    <p:sldMasterId id="2147483670" r:id="rId7"/>
  </p:sldMasterIdLst>
  <p:notesMasterIdLst>
    <p:notesMasterId r:id="rId16"/>
  </p:notesMasterIdLst>
  <p:sldIdLst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32E"/>
    <a:srgbClr val="00ACE9"/>
    <a:srgbClr val="3D3D3D"/>
    <a:srgbClr val="B0DDA2"/>
    <a:srgbClr val="89CC74"/>
    <a:srgbClr val="86D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B16FF-3781-B2E3-1A60-85CCA1D2B9BB}" v="17" dt="2025-05-01T14:18:35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4658"/>
  </p:normalViewPr>
  <p:slideViewPr>
    <p:cSldViewPr snapToGrid="0">
      <p:cViewPr varScale="1">
        <p:scale>
          <a:sx n="153" d="100"/>
          <a:sy n="153" d="100"/>
        </p:scale>
        <p:origin x="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39AA4-3447-8A4A-9873-CCBFA25BA12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1532-F8E1-374C-8DD5-D452C886D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Cover Slide no image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076394-EA11-59CA-A3AF-0752C2F30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C3C987-63CF-27F0-8230-03F58FD6F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5C416B1-F418-4366-0AB8-6E65C8E03C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00ACE9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E71108-0D43-3C5A-DC4C-C9EF6B97DB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76F2D86-C35D-1426-530D-576A8F65D1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3F98256-74AE-2601-EC60-6BDAA1E9DB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62F5026-A82A-FE96-9DA5-71234BEE865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C26702-705B-05E1-E74C-FC714EC149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174AF77-25B2-E455-3CC8-E8D7CF66E47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2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D691C8-F171-38FC-67C5-612B6D748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9338201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07/10/2025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EF3CE7B2-5214-F5A0-E6F8-73FB76936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7E6D8-A553-7099-EE09-1C956B3E4F58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A822BB4-6848-1148-A9FB-11591CB294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A8B6A-15C2-F92B-151C-DF921EAD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 with no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07024-8C71-FD29-0650-F30E7E38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6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8AEE-D388-CE20-30FF-78B5D50E9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388" y="2472780"/>
            <a:ext cx="4584423" cy="956220"/>
          </a:xfrm>
        </p:spPr>
        <p:txBody>
          <a:bodyPr>
            <a:normAutofit/>
          </a:bodyPr>
          <a:lstStyle/>
          <a:p>
            <a:r>
              <a:rPr lang="en-US" sz="2400" dirty="0"/>
              <a:t>Sector Presentation on </a:t>
            </a:r>
            <a:br>
              <a:rPr lang="en-US" sz="2400" dirty="0"/>
            </a:br>
            <a:r>
              <a:rPr lang="en-US" sz="2400" dirty="0"/>
              <a:t>Invest NI Supported Businesses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BE18A-C235-DDFB-2380-B2740953AF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3387" y="1537347"/>
            <a:ext cx="5529882" cy="73010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Business Services</a:t>
            </a:r>
          </a:p>
        </p:txBody>
      </p:sp>
    </p:spTree>
    <p:extLst>
      <p:ext uri="{BB962C8B-B14F-4D97-AF65-F5344CB8AC3E}">
        <p14:creationId xmlns:p14="http://schemas.microsoft.com/office/powerpoint/2010/main" val="252867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1C18-5E34-9D37-40F6-6FA593DB2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Business Services Sub-Sector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4" name="Picture 3" descr="A close-up of a diagram&#10;&#10;AI-generated content may be incorrect.">
            <a:extLst>
              <a:ext uri="{FF2B5EF4-FFF2-40B4-BE49-F238E27FC236}">
                <a16:creationId xmlns:a16="http://schemas.microsoft.com/office/drawing/2014/main" id="{48F79E4E-BC42-5133-5919-B5B688A1E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916" y="1343614"/>
            <a:ext cx="12192000" cy="50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BEBF1-B5AD-FAEF-9E9E-A6AFBF639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163D-38C0-203E-7BD1-25753FA45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Employment by Sub-Sector</a:t>
            </a:r>
          </a:p>
          <a:p>
            <a:r>
              <a:rPr lang="en-GB" sz="1600" b="0" dirty="0"/>
              <a:t>2018 - 2024</a:t>
            </a:r>
          </a:p>
          <a:p>
            <a:endParaRPr lang="en-US" dirty="0"/>
          </a:p>
        </p:txBody>
      </p:sp>
      <p:pic>
        <p:nvPicPr>
          <p:cNvPr id="5" name="Picture 4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A1897126-7E9C-EB60-2828-21B0AAF8B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275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6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08E2A-AD2B-9D57-56DE-E05A41BC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A1920-1204-E7F1-FFAE-46AD4519C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Employment by Location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map of different colored states&#10;&#10;AI-generated content may be incorrect.">
            <a:extLst>
              <a:ext uri="{FF2B5EF4-FFF2-40B4-BE49-F238E27FC236}">
                <a16:creationId xmlns:a16="http://schemas.microsoft.com/office/drawing/2014/main" id="{57A896A6-2725-CB44-6A70-A39794CD4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073" y="1329343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D9EE3-6641-4E46-2C05-D0FE85D4E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CC48C-2847-2F19-5078-781C3C5C3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Export Growth</a:t>
            </a:r>
          </a:p>
          <a:p>
            <a:r>
              <a:rPr lang="en-GB" sz="1600" b="0" dirty="0"/>
              <a:t>2018 - 2024</a:t>
            </a:r>
          </a:p>
          <a:p>
            <a:endParaRPr lang="en-US" dirty="0"/>
          </a:p>
        </p:txBody>
      </p:sp>
      <p:pic>
        <p:nvPicPr>
          <p:cNvPr id="5" name="Picture 4" descr="A green rectangular object with black background&#10;&#10;AI-generated content may be incorrect.">
            <a:extLst>
              <a:ext uri="{FF2B5EF4-FFF2-40B4-BE49-F238E27FC236}">
                <a16:creationId xmlns:a16="http://schemas.microsoft.com/office/drawing/2014/main" id="{4427C5ED-55CC-ABFB-4B30-BB04F4843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842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0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E0D0-62CF-1552-4C78-00587C1F6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FFC29-EC96-52D8-B8BF-148CA5BE9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Sales by Market Destination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7" name="Picture 6" descr="A screenshot of a video player&#10;&#10;AI-generated content may be incorrect.">
            <a:extLst>
              <a:ext uri="{FF2B5EF4-FFF2-40B4-BE49-F238E27FC236}">
                <a16:creationId xmlns:a16="http://schemas.microsoft.com/office/drawing/2014/main" id="{19EB3F87-175D-733A-9AB4-896239EE4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777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5AB37-6C78-57D7-B32A-97D456B09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8CD68-1901-E716-A816-6F8591216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Invest NI Support Offered (£m)</a:t>
            </a:r>
          </a:p>
          <a:p>
            <a:r>
              <a:rPr lang="en-GB" sz="1600" b="0" dirty="0"/>
              <a:t>2020-21 to 2024-25</a:t>
            </a:r>
          </a:p>
          <a:p>
            <a:endParaRPr lang="en-US" dirty="0"/>
          </a:p>
        </p:txBody>
      </p:sp>
      <p:pic>
        <p:nvPicPr>
          <p:cNvPr id="5" name="Picture 4" descr="A row of squares in different colors&#10;&#10;AI-generated content may be incorrect.">
            <a:extLst>
              <a:ext uri="{FF2B5EF4-FFF2-40B4-BE49-F238E27FC236}">
                <a16:creationId xmlns:a16="http://schemas.microsoft.com/office/drawing/2014/main" id="{ECD49068-856C-3C02-E48C-B55058BC0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150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3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73871-816C-00F9-4C26-4B1A3CF6F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4860-9EED-7CEB-A332-1B3E1B09D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Northern Ireland’s Sector Analysis from KPIs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2C62F32-2453-C1C3-4075-23281A8C5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62"/>
            <a:ext cx="12192000" cy="49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4261"/>
      </p:ext>
    </p:extLst>
  </p:cSld>
  <p:clrMapOvr>
    <a:masterClrMapping/>
  </p:clrMapOvr>
</p:sld>
</file>

<file path=ppt/theme/theme1.xml><?xml version="1.0" encoding="utf-8"?>
<a:theme xmlns:a="http://schemas.openxmlformats.org/drawingml/2006/main" name="Invest NI_Cover Slide no im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vest NI_Title slides_Corporate 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I Corporate Document" ma:contentTypeID="0x010100EDFE3A973432B34083CFD01F0DFDAA9B004579C99AC029914EA2179869C497DF76" ma:contentTypeVersion="7" ma:contentTypeDescription="Content Type for Corporate Sites" ma:contentTypeScope="" ma:versionID="dcc36714ec127776c7266adbf5b6b077">
  <xsd:schema xmlns:xsd="http://www.w3.org/2001/XMLSchema" xmlns:xs="http://www.w3.org/2001/XMLSchema" xmlns:p="http://schemas.microsoft.com/office/2006/metadata/properties" xmlns:ns2="1a3e8857-dc64-4ebc-a792-285a74b64f01" xmlns:ns3="fcc5a18c-d7a4-4284-9919-fbd381f62eae" targetNamespace="http://schemas.microsoft.com/office/2006/metadata/properties" ma:root="true" ma:fieldsID="3a663eca7518e435d2317891c6ad8127" ns2:_="" ns3:_="">
    <xsd:import namespace="1a3e8857-dc64-4ebc-a792-285a74b64f01"/>
    <xsd:import namespace="fcc5a18c-d7a4-4284-9919-fbd381f62eae"/>
    <xsd:element name="properties">
      <xsd:complexType>
        <xsd:sequence>
          <xsd:element name="documentManagement">
            <xsd:complexType>
              <xsd:all>
                <xsd:element ref="ns2:ini_default_created_by" minOccurs="0"/>
                <xsd:element ref="ns2:meridio_created_by" minOccurs="0"/>
                <xsd:element ref="ns2:Intapp_From" minOccurs="0"/>
                <xsd:element ref="ns2:Intapp_DateReceive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e8857-dc64-4ebc-a792-285a74b64f01" elementFormDefault="qualified">
    <xsd:import namespace="http://schemas.microsoft.com/office/2006/documentManagement/types"/>
    <xsd:import namespace="http://schemas.microsoft.com/office/infopath/2007/PartnerControls"/>
    <xsd:element name="ini_default_created_by" ma:index="10" nillable="true" ma:displayName="Created By User Name" ma:default="ECM User" ma:description="Text field to default to the Created By user, for use in calculated From field" ma:internalName="ini_default_created_by">
      <xsd:simpleType>
        <xsd:restriction base="dms:Text">
          <xsd:maxLength value="255"/>
        </xsd:restriction>
      </xsd:simpleType>
    </xsd:element>
    <xsd:element name="meridio_created_by" ma:index="11" nillable="true" ma:displayName="Meridio Created By" ma:internalName="meridio_created_by" ma:readOnly="true">
      <xsd:simpleType>
        <xsd:restriction base="dms:Text"/>
      </xsd:simpleType>
    </xsd:element>
    <xsd:element name="Intapp_From" ma:index="12" nillable="true" ma:displayName="From" ma:internalName="Intapp_From">
      <xsd:simpleType>
        <xsd:restriction base="dms:Text">
          <xsd:maxLength value="255"/>
        </xsd:restriction>
      </xsd:simpleType>
    </xsd:element>
    <xsd:element name="Intapp_DateReceived" ma:index="13" nillable="true" ma:displayName="Date Received" ma:format="DateTime" ma:internalName="Intapp_DateReceiv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5a18c-d7a4-4284-9919-fbd381f62ea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i_default_created_by xmlns="1a3e8857-dc64-4ebc-a792-285a74b64f01">Ciara Madden</ini_default_created_by>
    <Intapp_From xmlns="1a3e8857-dc64-4ebc-a792-285a74b64f01" xsi:nil="true"/>
    <Intapp_DateReceived xmlns="1a3e8857-dc64-4ebc-a792-285a74b64f01" xsi:nil="true"/>
    <_dlc_DocId xmlns="fcc5a18c-d7a4-4284-9919-fbd381f62eae">TSWVX2FHMKKF-1949648731-791</_dlc_DocId>
    <_dlc_DocIdUrl xmlns="fcc5a18c-d7a4-4284-9919-fbd381f62eae">
      <Url>https://investni.sharepoint.com/sites/CommHub/_layouts/15/DocIdRedir.aspx?ID=TSWVX2FHMKKF-1949648731-791</Url>
      <Description>TSWVX2FHMKKF-1949648731-791</Description>
    </_dlc_DocIdUrl>
    <meridio_created_by xmlns="1a3e8857-dc64-4ebc-a792-285a74b64f01" xsi:nil="true"/>
  </documentManagement>
</p:properties>
</file>

<file path=customXml/item5.xml><?xml version="1.0" encoding="utf-8"?>
<?mso-contentType ?>
<SharedContentType xmlns="Microsoft.SharePoint.Taxonomy.ContentTypeSync" SourceId="e5ff7883-e9ad-47da-b7a9-b64fe1b1d849" ContentTypeId="0x010100EDFE3A973432B34083CFD01F0DFDAA9B" PreviousValue="false"/>
</file>

<file path=customXml/itemProps1.xml><?xml version="1.0" encoding="utf-8"?>
<ds:datastoreItem xmlns:ds="http://schemas.openxmlformats.org/officeDocument/2006/customXml" ds:itemID="{4765C4BD-2727-4E35-92B3-92696AFB2BF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CFE9D64-8FA7-4AC7-B69A-2EA79A50C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ED99CE-E0C0-4078-8662-16637430B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e8857-dc64-4ebc-a792-285a74b64f01"/>
    <ds:schemaRef ds:uri="fcc5a18c-d7a4-4284-9919-fbd381f62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63813A2-60AA-469D-A082-B5C573448080}">
  <ds:schemaRefs>
    <ds:schemaRef ds:uri="http://schemas.microsoft.com/office/2006/metadata/properties"/>
    <ds:schemaRef ds:uri="http://schemas.microsoft.com/office/infopath/2007/PartnerControls"/>
    <ds:schemaRef ds:uri="1a3e8857-dc64-4ebc-a792-285a74b64f01"/>
    <ds:schemaRef ds:uri="fcc5a18c-d7a4-4284-9919-fbd381f62eae"/>
  </ds:schemaRefs>
</ds:datastoreItem>
</file>

<file path=customXml/itemProps5.xml><?xml version="1.0" encoding="utf-8"?>
<ds:datastoreItem xmlns:ds="http://schemas.openxmlformats.org/officeDocument/2006/customXml" ds:itemID="{D877D001-638F-4883-A0DB-703253663E7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51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Invest NI_Cover Slide no image</vt:lpstr>
      <vt:lpstr>Invest NI_Title slides_Corporate blue</vt:lpstr>
      <vt:lpstr>Sector Presentation on  Invest NI Supported Businesses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Corbett</dc:creator>
  <cp:lastModifiedBy>Lynsay McConnell</cp:lastModifiedBy>
  <cp:revision>92</cp:revision>
  <dcterms:created xsi:type="dcterms:W3CDTF">2025-03-24T14:18:50Z</dcterms:created>
  <dcterms:modified xsi:type="dcterms:W3CDTF">2025-10-07T09:52:00Z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0x010100EDFE3A973432B34083CFD01F0DFDAA9B004579C99AC029914EA2179869C497DF76</vt:lpwstr>
  </property>
  <property fmtid="{D5CDD505-2E9C-101B-9397-08002B2CF9AE}" pid="3" name="_dlc_DocIdItemGuid">
    <vt:lpwstr>d646edee-6692-4c85-8523-f68c12a6a1a9</vt:lpwstr>
  </property>
  <property fmtid="{D5CDD505-2E9C-101B-9397-08002B2CF9AE}" pid="4" name="Order">
    <vt:r8>877500</vt:r8>
  </property>
  <property fmtid="{D5CDD505-2E9C-101B-9397-08002B2CF9AE}" pid="5" name="InternetMessageId">
    <vt:lpwstr/>
  </property>
  <property fmtid="{D5CDD505-2E9C-101B-9397-08002B2CF9AE}" pid="6" name="Intapp_BCC">
    <vt:lpwstr/>
  </property>
  <property fmtid="{D5CDD505-2E9C-101B-9397-08002B2CF9AE}" pid="7" name="xd_ProgID">
    <vt:lpwstr/>
  </property>
  <property fmtid="{D5CDD505-2E9C-101B-9397-08002B2CF9AE}" pid="8" name="meridio_author">
    <vt:lpwstr/>
  </property>
  <property fmtid="{D5CDD505-2E9C-101B-9397-08002B2CF9AE}" pid="9" name="meridio_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Intapp_HasAttachments">
    <vt:bool>false</vt:bool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Intapp_Subject">
    <vt:lpwstr/>
  </property>
  <property fmtid="{D5CDD505-2E9C-101B-9397-08002B2CF9AE}" pid="16" name="Intapp_ConversationIndex">
    <vt:lpwstr/>
  </property>
  <property fmtid="{D5CDD505-2E9C-101B-9397-08002B2CF9AE}" pid="17" name="case_id">
    <vt:lpwstr/>
  </property>
  <property fmtid="{D5CDD505-2E9C-101B-9397-08002B2CF9AE}" pid="18" name="meridio_modified_by">
    <vt:lpwstr/>
  </property>
  <property fmtid="{D5CDD505-2E9C-101B-9397-08002B2CF9AE}" pid="19" name="asset_id">
    <vt:lpwstr/>
  </property>
  <property fmtid="{D5CDD505-2E9C-101B-9397-08002B2CF9AE}" pid="20" name="customer_id">
    <vt:lpwstr/>
  </property>
  <property fmtid="{D5CDD505-2E9C-101B-9397-08002B2CF9AE}" pid="21" name="employee_id">
    <vt:lpwstr/>
  </property>
  <property fmtid="{D5CDD505-2E9C-101B-9397-08002B2CF9AE}" pid="22" name="meridio_title">
    <vt:lpwstr/>
  </property>
  <property fmtid="{D5CDD505-2E9C-101B-9397-08002B2CF9AE}" pid="23" name="Intapp_ConversationID">
    <vt:lpwstr/>
  </property>
  <property fmtid="{D5CDD505-2E9C-101B-9397-08002B2CF9AE}" pid="24" name="meridio_declared_by">
    <vt:lpwstr/>
  </property>
  <property fmtid="{D5CDD505-2E9C-101B-9397-08002B2CF9AE}" pid="25" name="programme_id">
    <vt:lpwstr/>
  </property>
  <property fmtid="{D5CDD505-2E9C-101B-9397-08002B2CF9AE}" pid="26" name="_ExtendedDescription">
    <vt:lpwstr/>
  </property>
  <property fmtid="{D5CDD505-2E9C-101B-9397-08002B2CF9AE}" pid="27" name="contract_id">
    <vt:lpwstr/>
  </property>
  <property fmtid="{D5CDD505-2E9C-101B-9397-08002B2CF9AE}" pid="28" name="TriggerFlowInfo">
    <vt:lpwstr/>
  </property>
  <property fmtid="{D5CDD505-2E9C-101B-9397-08002B2CF9AE}" pid="29" name="Intapp_ConversationTopic">
    <vt:lpwstr/>
  </property>
  <property fmtid="{D5CDD505-2E9C-101B-9397-08002B2CF9AE}" pid="30" name="Fingerprint">
    <vt:lpwstr/>
  </property>
  <property fmtid="{D5CDD505-2E9C-101B-9397-08002B2CF9AE}" pid="31" name="meridio_version_id">
    <vt:lpwstr/>
  </property>
  <property fmtid="{D5CDD505-2E9C-101B-9397-08002B2CF9AE}" pid="32" name="Intapp_CC">
    <vt:lpwstr/>
  </property>
  <property fmtid="{D5CDD505-2E9C-101B-9397-08002B2CF9AE}" pid="33" name="Intapp_To">
    <vt:lpwstr/>
  </property>
  <property fmtid="{D5CDD505-2E9C-101B-9397-08002B2CF9AE}" pid="34" name="xd_Signature">
    <vt:bool>false</vt:bool>
  </property>
</Properties>
</file>