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670" r:id="rId7"/>
  </p:sldMasterIdLst>
  <p:notesMasterIdLst>
    <p:notesMasterId r:id="rId16"/>
  </p:notesMasterIdLst>
  <p:sldIdLst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2E"/>
    <a:srgbClr val="00ACE9"/>
    <a:srgbClr val="3D3D3D"/>
    <a:srgbClr val="B0DDA2"/>
    <a:srgbClr val="89CC74"/>
    <a:srgbClr val="86D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B16FF-3781-B2E3-1A60-85CCA1D2B9BB}" v="17" dt="2025-05-01T14:18:3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58"/>
  </p:normalViewPr>
  <p:slideViewPr>
    <p:cSldViewPr snapToGrid="0">
      <p:cViewPr varScale="1">
        <p:scale>
          <a:sx n="153" d="100"/>
          <a:sy n="153" d="100"/>
        </p:scale>
        <p:origin x="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9AA4-3447-8A4A-9873-CCBFA25BA12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1532-F8E1-374C-8DD5-D452C886D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07/10/2025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A822BB4-6848-1148-A9FB-11591CB29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 with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8AEE-D388-CE20-30FF-78B5D50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88" y="2472780"/>
            <a:ext cx="4584423" cy="956220"/>
          </a:xfrm>
        </p:spPr>
        <p:txBody>
          <a:bodyPr>
            <a:normAutofit/>
          </a:bodyPr>
          <a:lstStyle/>
          <a:p>
            <a:r>
              <a:rPr lang="en-US" sz="2400" dirty="0"/>
              <a:t>Sector Presentation </a:t>
            </a:r>
            <a:r>
              <a:rPr lang="en-US" sz="2400"/>
              <a:t>on </a:t>
            </a:r>
            <a:br>
              <a:rPr lang="en-US" sz="2400"/>
            </a:br>
            <a:r>
              <a:rPr lang="en-US" sz="2400"/>
              <a:t>Invest </a:t>
            </a:r>
            <a:r>
              <a:rPr lang="en-US" sz="2400" dirty="0"/>
              <a:t>NI Supported Businesses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18A-C235-DDFB-2380-B2740953A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387" y="1537347"/>
            <a:ext cx="4584424" cy="73010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5286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1C18-5E34-9D37-40F6-6FA593DB2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Construction Sector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7" name="Picture 6" descr="A close-up of a diagram&#10;&#10;AI-generated content may be incorrect.">
            <a:extLst>
              <a:ext uri="{FF2B5EF4-FFF2-40B4-BE49-F238E27FC236}">
                <a16:creationId xmlns:a16="http://schemas.microsoft.com/office/drawing/2014/main" id="{440DA16E-B6C2-69E6-F693-C5C1C2EE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85" y="1339457"/>
            <a:ext cx="12192000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EBF1-B5AD-FAEF-9E9E-A6AFBF63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163D-38C0-203E-7BD1-25753FA45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Sub-Sector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oup of colorful lines&#10;&#10;AI-generated content may be incorrect.">
            <a:extLst>
              <a:ext uri="{FF2B5EF4-FFF2-40B4-BE49-F238E27FC236}">
                <a16:creationId xmlns:a16="http://schemas.microsoft.com/office/drawing/2014/main" id="{CB4FB0DF-930D-61FD-000B-DB309771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151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8E2A-AD2B-9D57-56DE-E05A41BC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A1920-1204-E7F1-FFAE-46AD4519C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Location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84B57853-1367-5AF8-496C-D425D4C03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6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D9EE3-6641-4E46-2C05-D0FE85D4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C48C-2847-2F19-5078-781C3C5C3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Export Growth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een rectangles on a black background&#10;&#10;AI-generated content may be incorrect.">
            <a:extLst>
              <a:ext uri="{FF2B5EF4-FFF2-40B4-BE49-F238E27FC236}">
                <a16:creationId xmlns:a16="http://schemas.microsoft.com/office/drawing/2014/main" id="{F638AB98-E8C2-E65B-94AD-4E683840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E0D0-62CF-1552-4C78-00587C1F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FC29-EC96-52D8-B8BF-148CA5BE9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Sales by Market Destination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4" name="Picture 3" descr="A screenshot of a video player&#10;&#10;AI-generated content may be incorrect.">
            <a:extLst>
              <a:ext uri="{FF2B5EF4-FFF2-40B4-BE49-F238E27FC236}">
                <a16:creationId xmlns:a16="http://schemas.microsoft.com/office/drawing/2014/main" id="{0ADF2DC6-3F60-5747-8EFF-958AEF22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7" y="1215684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AB37-6C78-57D7-B32A-97D456B0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CD68-1901-E716-A816-6F8591216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Invest NI Support Offered (£m)</a:t>
            </a:r>
          </a:p>
          <a:p>
            <a:r>
              <a:rPr lang="en-GB" sz="1600" b="0" dirty="0"/>
              <a:t>2020-21 to 2024-25</a:t>
            </a:r>
          </a:p>
          <a:p>
            <a:endParaRPr lang="en-US" dirty="0"/>
          </a:p>
        </p:txBody>
      </p:sp>
      <p:pic>
        <p:nvPicPr>
          <p:cNvPr id="5" name="Picture 4" descr="A row of rectangles in different colors&#10;&#10;AI-generated content may be incorrect.">
            <a:extLst>
              <a:ext uri="{FF2B5EF4-FFF2-40B4-BE49-F238E27FC236}">
                <a16:creationId xmlns:a16="http://schemas.microsoft.com/office/drawing/2014/main" id="{64CFE6C5-8BF3-1762-BE60-38418321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3871-816C-00F9-4C26-4B1A3CF6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4860-9EED-7CEB-A332-1B3E1B09D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Northern Ireland’s Sector Analysis from KPIs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994922E-99C2-D8F8-09BE-66A2680A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62"/>
            <a:ext cx="12192000" cy="49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4261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NI_Cover Slide no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vest NI_Title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I Corporate Document" ma:contentTypeID="0x010100EDFE3A973432B34083CFD01F0DFDAA9B004579C99AC029914EA2179869C497DF76" ma:contentTypeVersion="7" ma:contentTypeDescription="Content Type for Corporate Sites" ma:contentTypeScope="" ma:versionID="dcc36714ec127776c7266adbf5b6b077">
  <xsd:schema xmlns:xsd="http://www.w3.org/2001/XMLSchema" xmlns:xs="http://www.w3.org/2001/XMLSchema" xmlns:p="http://schemas.microsoft.com/office/2006/metadata/properties" xmlns:ns2="1a3e8857-dc64-4ebc-a792-285a74b64f01" xmlns:ns3="fcc5a18c-d7a4-4284-9919-fbd381f62eae" targetNamespace="http://schemas.microsoft.com/office/2006/metadata/properties" ma:root="true" ma:fieldsID="3a663eca7518e435d2317891c6ad8127" ns2:_="" ns3:_="">
    <xsd:import namespace="1a3e8857-dc64-4ebc-a792-285a74b64f01"/>
    <xsd:import namespace="fcc5a18c-d7a4-4284-9919-fbd381f62eae"/>
    <xsd:element name="properties">
      <xsd:complexType>
        <xsd:sequence>
          <xsd:element name="documentManagement">
            <xsd:complexType>
              <xsd:all>
                <xsd:element ref="ns2:ini_default_created_by" minOccurs="0"/>
                <xsd:element ref="ns2:meridio_created_by" minOccurs="0"/>
                <xsd:element ref="ns2:Intapp_From" minOccurs="0"/>
                <xsd:element ref="ns2:Intapp_DateReceiv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8857-dc64-4ebc-a792-285a74b64f01" elementFormDefault="qualified">
    <xsd:import namespace="http://schemas.microsoft.com/office/2006/documentManagement/types"/>
    <xsd:import namespace="http://schemas.microsoft.com/office/infopath/2007/PartnerControls"/>
    <xsd:element name="ini_default_created_by" ma:index="10" nillable="true" ma:displayName="Created By User Name" ma:default="ECM User" ma:description="Text field to default to the Created By user, for use in calculated From field" ma:internalName="ini_default_created_by">
      <xsd:simpleType>
        <xsd:restriction base="dms:Text">
          <xsd:maxLength value="255"/>
        </xsd:restriction>
      </xsd:simpleType>
    </xsd:element>
    <xsd:element name="meridio_created_by" ma:index="11" nillable="true" ma:displayName="Meridio Created By" ma:internalName="meridio_created_by" ma:readOnly="true">
      <xsd:simpleType>
        <xsd:restriction base="dms:Text"/>
      </xsd:simpleType>
    </xsd:element>
    <xsd:element name="Intapp_From" ma:index="12" nillable="true" ma:displayName="From" ma:internalName="Intapp_From">
      <xsd:simpleType>
        <xsd:restriction base="dms:Text">
          <xsd:maxLength value="255"/>
        </xsd:restriction>
      </xsd:simpleType>
    </xsd:element>
    <xsd:element name="Intapp_DateReceived" ma:index="13" nillable="true" ma:displayName="Date Received" ma:format="DateTime" ma:internalName="Intapp_DateReceiv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a18c-d7a4-4284-9919-fbd381f62ea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_default_created_by xmlns="1a3e8857-dc64-4ebc-a792-285a74b64f01">Ciara Madden</ini_default_created_by>
    <Intapp_From xmlns="1a3e8857-dc64-4ebc-a792-285a74b64f01" xsi:nil="true"/>
    <Intapp_DateReceived xmlns="1a3e8857-dc64-4ebc-a792-285a74b64f01" xsi:nil="true"/>
    <_dlc_DocId xmlns="fcc5a18c-d7a4-4284-9919-fbd381f62eae">TSWVX2FHMKKF-1949648731-791</_dlc_DocId>
    <_dlc_DocIdUrl xmlns="fcc5a18c-d7a4-4284-9919-fbd381f62eae">
      <Url>https://investni.sharepoint.com/sites/CommHub/_layouts/15/DocIdRedir.aspx?ID=TSWVX2FHMKKF-1949648731-791</Url>
      <Description>TSWVX2FHMKKF-1949648731-791</Description>
    </_dlc_DocIdUrl>
    <meridio_created_by xmlns="1a3e8857-dc64-4ebc-a792-285a74b64f01" xsi:nil="true"/>
  </documentManagement>
</p:properties>
</file>

<file path=customXml/item4.xml><?xml version="1.0" encoding="utf-8"?>
<?mso-contentType ?>
<SharedContentType xmlns="Microsoft.SharePoint.Taxonomy.ContentTypeSync" SourceId="e5ff7883-e9ad-47da-b7a9-b64fe1b1d849" ContentTypeId="0x010100EDFE3A973432B34083CFD01F0DFDAA9B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CFE9D64-8FA7-4AC7-B69A-2EA79A50C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ED99CE-E0C0-4078-8662-16637430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8857-dc64-4ebc-a792-285a74b64f01"/>
    <ds:schemaRef ds:uri="fcc5a18c-d7a4-4284-9919-fbd381f6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3813A2-60AA-469D-A082-B5C573448080}">
  <ds:schemaRefs>
    <ds:schemaRef ds:uri="http://schemas.microsoft.com/office/2006/metadata/properties"/>
    <ds:schemaRef ds:uri="http://schemas.microsoft.com/office/infopath/2007/PartnerControls"/>
    <ds:schemaRef ds:uri="1a3e8857-dc64-4ebc-a792-285a74b64f01"/>
    <ds:schemaRef ds:uri="fcc5a18c-d7a4-4284-9919-fbd381f62eae"/>
  </ds:schemaRefs>
</ds:datastoreItem>
</file>

<file path=customXml/itemProps4.xml><?xml version="1.0" encoding="utf-8"?>
<ds:datastoreItem xmlns:ds="http://schemas.openxmlformats.org/officeDocument/2006/customXml" ds:itemID="{D877D001-638F-4883-A0DB-703253663E7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765C4BD-2727-4E35-92B3-92696AFB2BF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Invest NI_Cover Slide no image</vt:lpstr>
      <vt:lpstr>Invest NI_Title slides_Corporate blue</vt:lpstr>
      <vt:lpstr>Sector Presentation on  Invest NI Supported Businesses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Corbett</dc:creator>
  <cp:lastModifiedBy>Lynsay McConnell</cp:lastModifiedBy>
  <cp:revision>93</cp:revision>
  <dcterms:created xsi:type="dcterms:W3CDTF">2025-03-24T14:18:50Z</dcterms:created>
  <dcterms:modified xsi:type="dcterms:W3CDTF">2025-10-07T09:54:00Z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0x010100EDFE3A973432B34083CFD01F0DFDAA9B004579C99AC029914EA2179869C497DF76</vt:lpwstr>
  </property>
  <property fmtid="{D5CDD505-2E9C-101B-9397-08002B2CF9AE}" pid="3" name="_dlc_DocIdItemGuid">
    <vt:lpwstr>d646edee-6692-4c85-8523-f68c12a6a1a9</vt:lpwstr>
  </property>
  <property fmtid="{D5CDD505-2E9C-101B-9397-08002B2CF9AE}" pid="4" name="Order">
    <vt:r8>877500</vt:r8>
  </property>
  <property fmtid="{D5CDD505-2E9C-101B-9397-08002B2CF9AE}" pid="5" name="InternetMessageId">
    <vt:lpwstr/>
  </property>
  <property fmtid="{D5CDD505-2E9C-101B-9397-08002B2CF9AE}" pid="6" name="Intapp_BCC">
    <vt:lpwstr/>
  </property>
  <property fmtid="{D5CDD505-2E9C-101B-9397-08002B2CF9AE}" pid="7" name="xd_ProgID">
    <vt:lpwstr/>
  </property>
  <property fmtid="{D5CDD505-2E9C-101B-9397-08002B2CF9AE}" pid="8" name="meridio_author">
    <vt:lpwstr/>
  </property>
  <property fmtid="{D5CDD505-2E9C-101B-9397-08002B2CF9AE}" pid="9" name="meridio_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Intapp_HasAttachments">
    <vt:bool>false</vt:bool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Intapp_Subject">
    <vt:lpwstr/>
  </property>
  <property fmtid="{D5CDD505-2E9C-101B-9397-08002B2CF9AE}" pid="16" name="Intapp_ConversationIndex">
    <vt:lpwstr/>
  </property>
  <property fmtid="{D5CDD505-2E9C-101B-9397-08002B2CF9AE}" pid="17" name="case_id">
    <vt:lpwstr/>
  </property>
  <property fmtid="{D5CDD505-2E9C-101B-9397-08002B2CF9AE}" pid="18" name="meridio_modified_by">
    <vt:lpwstr/>
  </property>
  <property fmtid="{D5CDD505-2E9C-101B-9397-08002B2CF9AE}" pid="19" name="asset_id">
    <vt:lpwstr/>
  </property>
  <property fmtid="{D5CDD505-2E9C-101B-9397-08002B2CF9AE}" pid="20" name="customer_id">
    <vt:lpwstr/>
  </property>
  <property fmtid="{D5CDD505-2E9C-101B-9397-08002B2CF9AE}" pid="21" name="employee_id">
    <vt:lpwstr/>
  </property>
  <property fmtid="{D5CDD505-2E9C-101B-9397-08002B2CF9AE}" pid="22" name="meridio_title">
    <vt:lpwstr/>
  </property>
  <property fmtid="{D5CDD505-2E9C-101B-9397-08002B2CF9AE}" pid="23" name="Intapp_ConversationID">
    <vt:lpwstr/>
  </property>
  <property fmtid="{D5CDD505-2E9C-101B-9397-08002B2CF9AE}" pid="24" name="meridio_declared_by">
    <vt:lpwstr/>
  </property>
  <property fmtid="{D5CDD505-2E9C-101B-9397-08002B2CF9AE}" pid="25" name="programme_id">
    <vt:lpwstr/>
  </property>
  <property fmtid="{D5CDD505-2E9C-101B-9397-08002B2CF9AE}" pid="26" name="_ExtendedDescription">
    <vt:lpwstr/>
  </property>
  <property fmtid="{D5CDD505-2E9C-101B-9397-08002B2CF9AE}" pid="27" name="contract_id">
    <vt:lpwstr/>
  </property>
  <property fmtid="{D5CDD505-2E9C-101B-9397-08002B2CF9AE}" pid="28" name="TriggerFlowInfo">
    <vt:lpwstr/>
  </property>
  <property fmtid="{D5CDD505-2E9C-101B-9397-08002B2CF9AE}" pid="29" name="Intapp_ConversationTopic">
    <vt:lpwstr/>
  </property>
  <property fmtid="{D5CDD505-2E9C-101B-9397-08002B2CF9AE}" pid="30" name="Fingerprint">
    <vt:lpwstr/>
  </property>
  <property fmtid="{D5CDD505-2E9C-101B-9397-08002B2CF9AE}" pid="31" name="meridio_version_id">
    <vt:lpwstr/>
  </property>
  <property fmtid="{D5CDD505-2E9C-101B-9397-08002B2CF9AE}" pid="32" name="Intapp_CC">
    <vt:lpwstr/>
  </property>
  <property fmtid="{D5CDD505-2E9C-101B-9397-08002B2CF9AE}" pid="33" name="Intapp_To">
    <vt:lpwstr/>
  </property>
  <property fmtid="{D5CDD505-2E9C-101B-9397-08002B2CF9AE}" pid="34" name="xd_Signature">
    <vt:bool>false</vt:bool>
  </property>
</Properties>
</file>