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6"/>
    <p:sldMasterId id="2147483665" r:id="rId7"/>
    <p:sldMasterId id="2147483667" r:id="rId8"/>
    <p:sldMasterId id="2147483706" r:id="rId9"/>
    <p:sldMasterId id="2147483690" r:id="rId10"/>
    <p:sldMasterId id="2147483670" r:id="rId11"/>
    <p:sldMasterId id="2147483726" r:id="rId12"/>
    <p:sldMasterId id="2147483697" r:id="rId13"/>
  </p:sldMasterIdLst>
  <p:notesMasterIdLst>
    <p:notesMasterId r:id="rId25"/>
  </p:notesMasterIdLst>
  <p:sldIdLst>
    <p:sldId id="266" r:id="rId14"/>
    <p:sldId id="263" r:id="rId15"/>
    <p:sldId id="264" r:id="rId16"/>
    <p:sldId id="265" r:id="rId17"/>
    <p:sldId id="267" r:id="rId18"/>
    <p:sldId id="274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672"/>
    <a:srgbClr val="6486C1"/>
    <a:srgbClr val="AC195F"/>
    <a:srgbClr val="E0005C"/>
    <a:srgbClr val="E0005E"/>
    <a:srgbClr val="65B32E"/>
    <a:srgbClr val="00ACE9"/>
    <a:srgbClr val="3D3D3D"/>
    <a:srgbClr val="B0DDA2"/>
    <a:srgbClr val="89C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CB278-91AF-4625-BC35-FBA1F8C3731A}" v="22" dt="2025-09-09T11:00:11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/>
    <p:restoredTop sz="94658"/>
  </p:normalViewPr>
  <p:slideViewPr>
    <p:cSldViewPr snapToGrid="0">
      <p:cViewPr varScale="1">
        <p:scale>
          <a:sx n="106" d="100"/>
          <a:sy n="106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1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say McConnell" userId="9327a488-c243-4ee7-adcb-0ae3e2de8908" providerId="ADAL" clId="{CAEEA627-1F90-41A6-A3B2-A60403B14B18}"/>
    <pc:docChg chg="undo custSel addSld delSld modSld modMainMaster">
      <pc:chgData name="Lynsay McConnell" userId="9327a488-c243-4ee7-adcb-0ae3e2de8908" providerId="ADAL" clId="{CAEEA627-1F90-41A6-A3B2-A60403B14B18}" dt="2025-09-11T11:10:22.208" v="216" actId="962"/>
      <pc:docMkLst>
        <pc:docMk/>
      </pc:docMkLst>
      <pc:sldChg chg="addSp delSp modSp mod">
        <pc:chgData name="Lynsay McConnell" userId="9327a488-c243-4ee7-adcb-0ae3e2de8908" providerId="ADAL" clId="{CAEEA627-1F90-41A6-A3B2-A60403B14B18}" dt="2025-09-11T08:49:08.449" v="156" actId="962"/>
        <pc:sldMkLst>
          <pc:docMk/>
          <pc:sldMk cId="3531060442" sldId="263"/>
        </pc:sldMkLst>
        <pc:spChg chg="mod">
          <ac:chgData name="Lynsay McConnell" userId="9327a488-c243-4ee7-adcb-0ae3e2de8908" providerId="ADAL" clId="{CAEEA627-1F90-41A6-A3B2-A60403B14B18}" dt="2025-09-09T11:03:42.105" v="119" actId="20577"/>
          <ac:spMkLst>
            <pc:docMk/>
            <pc:sldMk cId="3531060442" sldId="263"/>
            <ac:spMk id="3" creationId="{B42F1C18-5E34-9D37-40F6-6FA593DB2220}"/>
          </ac:spMkLst>
        </pc:spChg>
      </pc:sldChg>
      <pc:sldChg chg="addSp delSp modSp mod modClrScheme chgLayout">
        <pc:chgData name="Lynsay McConnell" userId="9327a488-c243-4ee7-adcb-0ae3e2de8908" providerId="ADAL" clId="{CAEEA627-1F90-41A6-A3B2-A60403B14B18}" dt="2025-09-11T08:49:26.021" v="163" actId="1036"/>
        <pc:sldMkLst>
          <pc:docMk/>
          <pc:sldMk cId="2970852562" sldId="264"/>
        </pc:sldMkLst>
        <pc:spChg chg="mod ord">
          <ac:chgData name="Lynsay McConnell" userId="9327a488-c243-4ee7-adcb-0ae3e2de8908" providerId="ADAL" clId="{CAEEA627-1F90-41A6-A3B2-A60403B14B18}" dt="2025-09-09T11:04:23.422" v="126" actId="20577"/>
          <ac:spMkLst>
            <pc:docMk/>
            <pc:sldMk cId="2970852562" sldId="264"/>
            <ac:spMk id="2" creationId="{8574CB73-1533-FF72-CA80-F0DB94F3327F}"/>
          </ac:spMkLst>
        </pc:spChg>
      </pc:sldChg>
      <pc:sldChg chg="addSp delSp modSp mod modClrScheme chgLayout">
        <pc:chgData name="Lynsay McConnell" userId="9327a488-c243-4ee7-adcb-0ae3e2de8908" providerId="ADAL" clId="{CAEEA627-1F90-41A6-A3B2-A60403B14B18}" dt="2025-09-11T08:50:39.650" v="173" actId="962"/>
        <pc:sldMkLst>
          <pc:docMk/>
          <pc:sldMk cId="267689450" sldId="265"/>
        </pc:sldMkLst>
        <pc:spChg chg="mod ord">
          <ac:chgData name="Lynsay McConnell" userId="9327a488-c243-4ee7-adcb-0ae3e2de8908" providerId="ADAL" clId="{CAEEA627-1F90-41A6-A3B2-A60403B14B18}" dt="2025-09-09T11:04:46.821" v="132" actId="20577"/>
          <ac:spMkLst>
            <pc:docMk/>
            <pc:sldMk cId="267689450" sldId="265"/>
            <ac:spMk id="2" creationId="{A66C6041-8061-01B0-E3B2-1BC41853E281}"/>
          </ac:spMkLst>
        </pc:spChg>
      </pc:sldChg>
      <pc:sldChg chg="modSp mod">
        <pc:chgData name="Lynsay McConnell" userId="9327a488-c243-4ee7-adcb-0ae3e2de8908" providerId="ADAL" clId="{CAEEA627-1F90-41A6-A3B2-A60403B14B18}" dt="2025-09-09T11:03:45.491" v="120" actId="20577"/>
        <pc:sldMkLst>
          <pc:docMk/>
          <pc:sldMk cId="1162848074" sldId="266"/>
        </pc:sldMkLst>
        <pc:spChg chg="mod">
          <ac:chgData name="Lynsay McConnell" userId="9327a488-c243-4ee7-adcb-0ae3e2de8908" providerId="ADAL" clId="{CAEEA627-1F90-41A6-A3B2-A60403B14B18}" dt="2025-09-09T11:03:45.491" v="120" actId="20577"/>
          <ac:spMkLst>
            <pc:docMk/>
            <pc:sldMk cId="1162848074" sldId="266"/>
            <ac:spMk id="5" creationId="{F0367BDC-784E-8064-AE8E-62BD2DD72965}"/>
          </ac:spMkLst>
        </pc:spChg>
      </pc:sldChg>
      <pc:sldChg chg="addSp delSp modSp add del mod modClrScheme chgLayout">
        <pc:chgData name="Lynsay McConnell" userId="9327a488-c243-4ee7-adcb-0ae3e2de8908" providerId="ADAL" clId="{CAEEA627-1F90-41A6-A3B2-A60403B14B18}" dt="2025-09-11T11:10:22.208" v="216" actId="962"/>
        <pc:sldMkLst>
          <pc:docMk/>
          <pc:sldMk cId="3998295693" sldId="267"/>
        </pc:sldMkLst>
        <pc:spChg chg="mod ord">
          <ac:chgData name="Lynsay McConnell" userId="9327a488-c243-4ee7-adcb-0ae3e2de8908" providerId="ADAL" clId="{CAEEA627-1F90-41A6-A3B2-A60403B14B18}" dt="2025-09-09T11:04:58.082" v="138" actId="20577"/>
          <ac:spMkLst>
            <pc:docMk/>
            <pc:sldMk cId="3998295693" sldId="267"/>
            <ac:spMk id="2" creationId="{83EEB3B0-9B97-47AA-B0A7-C390F4E4F793}"/>
          </ac:spMkLst>
        </pc:spChg>
      </pc:sldChg>
      <pc:sldChg chg="addSp delSp modSp add del mod modClrScheme chgLayout">
        <pc:chgData name="Lynsay McConnell" userId="9327a488-c243-4ee7-adcb-0ae3e2de8908" providerId="ADAL" clId="{CAEEA627-1F90-41A6-A3B2-A60403B14B18}" dt="2025-09-11T09:47:13.721" v="190" actId="1076"/>
        <pc:sldMkLst>
          <pc:docMk/>
          <pc:sldMk cId="214135430" sldId="268"/>
        </pc:sldMkLst>
        <pc:spChg chg="mod ord">
          <ac:chgData name="Lynsay McConnell" userId="9327a488-c243-4ee7-adcb-0ae3e2de8908" providerId="ADAL" clId="{CAEEA627-1F90-41A6-A3B2-A60403B14B18}" dt="2025-09-09T10:59:14.788" v="53" actId="700"/>
          <ac:spMkLst>
            <pc:docMk/>
            <pc:sldMk cId="214135430" sldId="268"/>
            <ac:spMk id="2" creationId="{C4F6B0C8-840F-4236-52E1-A26015BB5F0B}"/>
          </ac:spMkLst>
        </pc:spChg>
      </pc:sldChg>
      <pc:sldChg chg="addSp delSp modSp add del mod modClrScheme chgLayout">
        <pc:chgData name="Lynsay McConnell" userId="9327a488-c243-4ee7-adcb-0ae3e2de8908" providerId="ADAL" clId="{CAEEA627-1F90-41A6-A3B2-A60403B14B18}" dt="2025-09-11T09:47:34.629" v="195" actId="962"/>
        <pc:sldMkLst>
          <pc:docMk/>
          <pc:sldMk cId="941921106" sldId="269"/>
        </pc:sldMkLst>
        <pc:spChg chg="mod ord">
          <ac:chgData name="Lynsay McConnell" userId="9327a488-c243-4ee7-adcb-0ae3e2de8908" providerId="ADAL" clId="{CAEEA627-1F90-41A6-A3B2-A60403B14B18}" dt="2025-09-09T10:59:21.164" v="54" actId="700"/>
          <ac:spMkLst>
            <pc:docMk/>
            <pc:sldMk cId="941921106" sldId="269"/>
            <ac:spMk id="2" creationId="{1780B9C0-B14E-8338-8EF8-C345EBA74179}"/>
          </ac:spMkLst>
        </pc:spChg>
      </pc:sldChg>
      <pc:sldChg chg="addSp delSp modSp add del mod modClrScheme chgLayout">
        <pc:chgData name="Lynsay McConnell" userId="9327a488-c243-4ee7-adcb-0ae3e2de8908" providerId="ADAL" clId="{CAEEA627-1F90-41A6-A3B2-A60403B14B18}" dt="2025-09-11T09:47:54.081" v="200" actId="1076"/>
        <pc:sldMkLst>
          <pc:docMk/>
          <pc:sldMk cId="906544856" sldId="270"/>
        </pc:sldMkLst>
        <pc:spChg chg="mod ord">
          <ac:chgData name="Lynsay McConnell" userId="9327a488-c243-4ee7-adcb-0ae3e2de8908" providerId="ADAL" clId="{CAEEA627-1F90-41A6-A3B2-A60403B14B18}" dt="2025-09-09T10:59:27.742" v="55" actId="700"/>
          <ac:spMkLst>
            <pc:docMk/>
            <pc:sldMk cId="906544856" sldId="270"/>
            <ac:spMk id="2" creationId="{4D4120A6-26C7-A400-91A2-302D5F098CDA}"/>
          </ac:spMkLst>
        </pc:spChg>
      </pc:sldChg>
      <pc:sldChg chg="addSp delSp modSp add del mod modClrScheme chgLayout">
        <pc:chgData name="Lynsay McConnell" userId="9327a488-c243-4ee7-adcb-0ae3e2de8908" providerId="ADAL" clId="{CAEEA627-1F90-41A6-A3B2-A60403B14B18}" dt="2025-09-11T09:48:11.735" v="205" actId="1076"/>
        <pc:sldMkLst>
          <pc:docMk/>
          <pc:sldMk cId="3618334039" sldId="271"/>
        </pc:sldMkLst>
        <pc:spChg chg="mod ord">
          <ac:chgData name="Lynsay McConnell" userId="9327a488-c243-4ee7-adcb-0ae3e2de8908" providerId="ADAL" clId="{CAEEA627-1F90-41A6-A3B2-A60403B14B18}" dt="2025-09-09T10:59:32.666" v="56" actId="700"/>
          <ac:spMkLst>
            <pc:docMk/>
            <pc:sldMk cId="3618334039" sldId="271"/>
            <ac:spMk id="2" creationId="{778C3D27-C59B-6132-50C3-3733EAB10315}"/>
          </ac:spMkLst>
        </pc:spChg>
      </pc:sldChg>
      <pc:sldChg chg="addSp delSp modSp add del mod modClrScheme chgLayout">
        <pc:chgData name="Lynsay McConnell" userId="9327a488-c243-4ee7-adcb-0ae3e2de8908" providerId="ADAL" clId="{CAEEA627-1F90-41A6-A3B2-A60403B14B18}" dt="2025-09-11T09:48:24.478" v="210" actId="962"/>
        <pc:sldMkLst>
          <pc:docMk/>
          <pc:sldMk cId="3859748677" sldId="272"/>
        </pc:sldMkLst>
        <pc:spChg chg="mod ord">
          <ac:chgData name="Lynsay McConnell" userId="9327a488-c243-4ee7-adcb-0ae3e2de8908" providerId="ADAL" clId="{CAEEA627-1F90-41A6-A3B2-A60403B14B18}" dt="2025-09-09T11:05:28.042" v="150" actId="20577"/>
          <ac:spMkLst>
            <pc:docMk/>
            <pc:sldMk cId="3859748677" sldId="272"/>
            <ac:spMk id="2" creationId="{512DE357-E24B-8467-561E-8908FB4CC83B}"/>
          </ac:spMkLst>
        </pc:spChg>
      </pc:sldChg>
      <pc:sldChg chg="addSp delSp modSp add del mod modClrScheme chgLayout">
        <pc:chgData name="Lynsay McConnell" userId="9327a488-c243-4ee7-adcb-0ae3e2de8908" providerId="ADAL" clId="{CAEEA627-1F90-41A6-A3B2-A60403B14B18}" dt="2025-09-11T09:46:50.921" v="185" actId="1076"/>
        <pc:sldMkLst>
          <pc:docMk/>
          <pc:sldMk cId="1536481701" sldId="274"/>
        </pc:sldMkLst>
        <pc:spChg chg="mod ord">
          <ac:chgData name="Lynsay McConnell" userId="9327a488-c243-4ee7-adcb-0ae3e2de8908" providerId="ADAL" clId="{CAEEA627-1F90-41A6-A3B2-A60403B14B18}" dt="2025-09-09T11:05:09.253" v="144" actId="20577"/>
          <ac:spMkLst>
            <pc:docMk/>
            <pc:sldMk cId="1536481701" sldId="274"/>
            <ac:spMk id="2" creationId="{3B110A93-993A-EC96-4B99-B83BFFFB5A18}"/>
          </ac:spMkLst>
        </pc:spChg>
      </pc:sldChg>
      <pc:sldChg chg="add del">
        <pc:chgData name="Lynsay McConnell" userId="9327a488-c243-4ee7-adcb-0ae3e2de8908" providerId="ADAL" clId="{CAEEA627-1F90-41A6-A3B2-A60403B14B18}" dt="2025-09-09T10:56:28.614" v="46"/>
        <pc:sldMkLst>
          <pc:docMk/>
          <pc:sldMk cId="331769715" sldId="275"/>
        </pc:sldMkLst>
      </pc:sldChg>
      <pc:sldChg chg="add del">
        <pc:chgData name="Lynsay McConnell" userId="9327a488-c243-4ee7-adcb-0ae3e2de8908" providerId="ADAL" clId="{CAEEA627-1F90-41A6-A3B2-A60403B14B18}" dt="2025-09-09T10:56:27.866" v="45"/>
        <pc:sldMkLst>
          <pc:docMk/>
          <pc:sldMk cId="721242603" sldId="276"/>
        </pc:sldMkLst>
      </pc:sldChg>
      <pc:sldChg chg="add del">
        <pc:chgData name="Lynsay McConnell" userId="9327a488-c243-4ee7-adcb-0ae3e2de8908" providerId="ADAL" clId="{CAEEA627-1F90-41A6-A3B2-A60403B14B18}" dt="2025-09-09T10:56:27.422" v="44"/>
        <pc:sldMkLst>
          <pc:docMk/>
          <pc:sldMk cId="3081205440" sldId="277"/>
        </pc:sldMkLst>
      </pc:sldChg>
      <pc:sldChg chg="add del">
        <pc:chgData name="Lynsay McConnell" userId="9327a488-c243-4ee7-adcb-0ae3e2de8908" providerId="ADAL" clId="{CAEEA627-1F90-41A6-A3B2-A60403B14B18}" dt="2025-09-09T10:56:24.850" v="43"/>
        <pc:sldMkLst>
          <pc:docMk/>
          <pc:sldMk cId="1980256225" sldId="278"/>
        </pc:sldMkLst>
      </pc:sldChg>
      <pc:sldChg chg="add del">
        <pc:chgData name="Lynsay McConnell" userId="9327a488-c243-4ee7-adcb-0ae3e2de8908" providerId="ADAL" clId="{CAEEA627-1F90-41A6-A3B2-A60403B14B18}" dt="2025-09-09T10:56:24.503" v="42"/>
        <pc:sldMkLst>
          <pc:docMk/>
          <pc:sldMk cId="1704413252" sldId="279"/>
        </pc:sldMkLst>
      </pc:sldChg>
      <pc:sldChg chg="add del">
        <pc:chgData name="Lynsay McConnell" userId="9327a488-c243-4ee7-adcb-0ae3e2de8908" providerId="ADAL" clId="{CAEEA627-1F90-41A6-A3B2-A60403B14B18}" dt="2025-09-09T10:56:24.251" v="41"/>
        <pc:sldMkLst>
          <pc:docMk/>
          <pc:sldMk cId="2403690715" sldId="280"/>
        </pc:sldMkLst>
      </pc:sldChg>
      <pc:sldChg chg="add del">
        <pc:chgData name="Lynsay McConnell" userId="9327a488-c243-4ee7-adcb-0ae3e2de8908" providerId="ADAL" clId="{CAEEA627-1F90-41A6-A3B2-A60403B14B18}" dt="2025-09-09T10:56:24.120" v="40"/>
        <pc:sldMkLst>
          <pc:docMk/>
          <pc:sldMk cId="2568059756" sldId="281"/>
        </pc:sldMkLst>
      </pc:sldChg>
      <pc:sldChg chg="add del">
        <pc:chgData name="Lynsay McConnell" userId="9327a488-c243-4ee7-adcb-0ae3e2de8908" providerId="ADAL" clId="{CAEEA627-1F90-41A6-A3B2-A60403B14B18}" dt="2025-09-09T10:56:23.778" v="39"/>
        <pc:sldMkLst>
          <pc:docMk/>
          <pc:sldMk cId="404839398" sldId="282"/>
        </pc:sldMkLst>
      </pc:sldChg>
      <pc:sldMasterChg chg="modSldLayout">
        <pc:chgData name="Lynsay McConnell" userId="9327a488-c243-4ee7-adcb-0ae3e2de8908" providerId="ADAL" clId="{CAEEA627-1F90-41A6-A3B2-A60403B14B18}" dt="2025-09-09T10:57:11.292" v="48"/>
        <pc:sldMasterMkLst>
          <pc:docMk/>
          <pc:sldMasterMk cId="3233907818" sldId="2147483662"/>
        </pc:sldMasterMkLst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3233907818" sldId="2147483662"/>
            <pc:sldLayoutMk cId="245579622" sldId="2147483663"/>
          </pc:sldLayoutMkLst>
        </pc:sldLayoutChg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3233907818" sldId="2147483662"/>
            <pc:sldLayoutMk cId="3611560214" sldId="2147483664"/>
          </pc:sldLayoutMkLst>
        </pc:sldLayoutChg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3233907818" sldId="2147483662"/>
            <pc:sldLayoutMk cId="3979125122" sldId="2147483701"/>
          </pc:sldLayoutMkLst>
        </pc:sldLayoutChg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3233907818" sldId="2147483662"/>
            <pc:sldLayoutMk cId="690665262" sldId="2147483702"/>
          </pc:sldLayoutMkLst>
        </pc:sldLayoutChg>
      </pc:sldMasterChg>
      <pc:sldMasterChg chg="modSldLayout">
        <pc:chgData name="Lynsay McConnell" userId="9327a488-c243-4ee7-adcb-0ae3e2de8908" providerId="ADAL" clId="{CAEEA627-1F90-41A6-A3B2-A60403B14B18}" dt="2025-09-09T10:57:11.292" v="48"/>
        <pc:sldMasterMkLst>
          <pc:docMk/>
          <pc:sldMasterMk cId="2049551510" sldId="2147483665"/>
        </pc:sldMasterMkLst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2049551510" sldId="2147483665"/>
            <pc:sldLayoutMk cId="478709449" sldId="2147483666"/>
          </pc:sldLayoutMkLst>
        </pc:sldLayoutChg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2049551510" sldId="2147483665"/>
            <pc:sldLayoutMk cId="1350043701" sldId="2147483703"/>
          </pc:sldLayoutMkLst>
        </pc:sldLayoutChg>
      </pc:sldMasterChg>
      <pc:sldMasterChg chg="modSldLayout">
        <pc:chgData name="Lynsay McConnell" userId="9327a488-c243-4ee7-adcb-0ae3e2de8908" providerId="ADAL" clId="{CAEEA627-1F90-41A6-A3B2-A60403B14B18}" dt="2025-09-09T10:57:11.292" v="48"/>
        <pc:sldMasterMkLst>
          <pc:docMk/>
          <pc:sldMasterMk cId="1249460193" sldId="2147483667"/>
        </pc:sldMasterMkLst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1249460193" sldId="2147483667"/>
            <pc:sldLayoutMk cId="2606248823" sldId="2147483668"/>
          </pc:sldLayoutMkLst>
        </pc:sldLayoutChg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1249460193" sldId="2147483667"/>
            <pc:sldLayoutMk cId="2896383252" sldId="2147483669"/>
          </pc:sldLayoutMkLst>
        </pc:sldLayoutChg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1249460193" sldId="2147483667"/>
            <pc:sldLayoutMk cId="4149404789" sldId="2147483704"/>
          </pc:sldLayoutMkLst>
        </pc:sldLayoutChg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1249460193" sldId="2147483667"/>
            <pc:sldLayoutMk cId="2840069946" sldId="2147483705"/>
          </pc:sldLayoutMkLst>
        </pc:sldLayoutChg>
      </pc:sldMasterChg>
      <pc:sldMasterChg chg="modSldLayout">
        <pc:chgData name="Lynsay McConnell" userId="9327a488-c243-4ee7-adcb-0ae3e2de8908" providerId="ADAL" clId="{CAEEA627-1F90-41A6-A3B2-A60403B14B18}" dt="2025-09-09T11:06:27.356" v="151" actId="14100"/>
        <pc:sldMasterMkLst>
          <pc:docMk/>
          <pc:sldMasterMk cId="4010062229" sldId="2147483670"/>
        </pc:sldMasterMkLst>
        <pc:sldLayoutChg chg="addSp delSp modSp mod">
          <pc:chgData name="Lynsay McConnell" userId="9327a488-c243-4ee7-adcb-0ae3e2de8908" providerId="ADAL" clId="{CAEEA627-1F90-41A6-A3B2-A60403B14B18}" dt="2025-09-09T11:06:27.356" v="151" actId="14100"/>
          <pc:sldLayoutMkLst>
            <pc:docMk/>
            <pc:sldMasterMk cId="4010062229" sldId="2147483670"/>
            <pc:sldLayoutMk cId="3616260138" sldId="2147483676"/>
          </pc:sldLayoutMkLst>
          <pc:spChg chg="mod">
            <ac:chgData name="Lynsay McConnell" userId="9327a488-c243-4ee7-adcb-0ae3e2de8908" providerId="ADAL" clId="{CAEEA627-1F90-41A6-A3B2-A60403B14B18}" dt="2025-09-09T11:00:11.068" v="62" actId="27803"/>
            <ac:spMkLst>
              <pc:docMk/>
              <pc:sldMasterMk cId="4010062229" sldId="2147483670"/>
              <pc:sldLayoutMk cId="3616260138" sldId="2147483676"/>
              <ac:spMk id="10" creationId="{000CDEB8-FE03-0921-A23C-6B2C81B15E44}"/>
            </ac:spMkLst>
          </pc:spChg>
          <pc:spChg chg="mod">
            <ac:chgData name="Lynsay McConnell" userId="9327a488-c243-4ee7-adcb-0ae3e2de8908" providerId="ADAL" clId="{CAEEA627-1F90-41A6-A3B2-A60403B14B18}" dt="2025-09-09T11:00:11.068" v="62" actId="27803"/>
            <ac:spMkLst>
              <pc:docMk/>
              <pc:sldMasterMk cId="4010062229" sldId="2147483670"/>
              <pc:sldLayoutMk cId="3616260138" sldId="2147483676"/>
              <ac:spMk id="11" creationId="{DCF49DE3-09A2-48F1-8A3D-DA6739A7C008}"/>
            </ac:spMkLst>
          </pc:spChg>
          <pc:spChg chg="mod">
            <ac:chgData name="Lynsay McConnell" userId="9327a488-c243-4ee7-adcb-0ae3e2de8908" providerId="ADAL" clId="{CAEEA627-1F90-41A6-A3B2-A60403B14B18}" dt="2025-09-09T11:00:19.398" v="77" actId="207"/>
            <ac:spMkLst>
              <pc:docMk/>
              <pc:sldMasterMk cId="4010062229" sldId="2147483670"/>
              <pc:sldLayoutMk cId="3616260138" sldId="2147483676"/>
              <ac:spMk id="12" creationId="{DD9D3900-3282-F815-D773-B81180B36532}"/>
            </ac:spMkLst>
          </pc:spChg>
          <pc:spChg chg="mod">
            <ac:chgData name="Lynsay McConnell" userId="9327a488-c243-4ee7-adcb-0ae3e2de8908" providerId="ADAL" clId="{CAEEA627-1F90-41A6-A3B2-A60403B14B18}" dt="2025-09-09T11:00:11.068" v="62" actId="27803"/>
            <ac:spMkLst>
              <pc:docMk/>
              <pc:sldMasterMk cId="4010062229" sldId="2147483670"/>
              <pc:sldLayoutMk cId="3616260138" sldId="2147483676"/>
              <ac:spMk id="15" creationId="{8BCF5F63-C398-B738-6B2A-FA38BC48845D}"/>
            </ac:spMkLst>
          </pc:spChg>
          <pc:picChg chg="mod">
            <ac:chgData name="Lynsay McConnell" userId="9327a488-c243-4ee7-adcb-0ae3e2de8908" providerId="ADAL" clId="{CAEEA627-1F90-41A6-A3B2-A60403B14B18}" dt="2025-09-09T10:55:32.081" v="28" actId="207"/>
            <ac:picMkLst>
              <pc:docMk/>
              <pc:sldMasterMk cId="4010062229" sldId="2147483670"/>
              <pc:sldLayoutMk cId="3616260138" sldId="2147483676"/>
              <ac:picMk id="4" creationId="{7A822BB4-6848-1148-A9FB-11591CB2947B}"/>
            </ac:picMkLst>
          </pc:picChg>
          <pc:picChg chg="add mod">
            <ac:chgData name="Lynsay McConnell" userId="9327a488-c243-4ee7-adcb-0ae3e2de8908" providerId="ADAL" clId="{CAEEA627-1F90-41A6-A3B2-A60403B14B18}" dt="2025-09-09T11:06:27.356" v="151" actId="14100"/>
            <ac:picMkLst>
              <pc:docMk/>
              <pc:sldMasterMk cId="4010062229" sldId="2147483670"/>
              <pc:sldLayoutMk cId="3616260138" sldId="2147483676"/>
              <ac:picMk id="6" creationId="{839EAA17-5512-E75A-AE6C-C5068FD4701E}"/>
            </ac:picMkLst>
          </pc:picChg>
          <pc:cxnChg chg="mod">
            <ac:chgData name="Lynsay McConnell" userId="9327a488-c243-4ee7-adcb-0ae3e2de8908" providerId="ADAL" clId="{CAEEA627-1F90-41A6-A3B2-A60403B14B18}" dt="2025-09-09T10:53:24.849" v="23" actId="692"/>
            <ac:cxnSpMkLst>
              <pc:docMk/>
              <pc:sldMasterMk cId="4010062229" sldId="2147483670"/>
              <pc:sldLayoutMk cId="3616260138" sldId="2147483676"/>
              <ac:cxnSpMk id="2" creationId="{54D7BF65-8E29-46A4-B33A-F813F03AAF46}"/>
            </ac:cxnSpMkLst>
          </pc:cxnChg>
          <pc:cxnChg chg="mod">
            <ac:chgData name="Lynsay McConnell" userId="9327a488-c243-4ee7-adcb-0ae3e2de8908" providerId="ADAL" clId="{CAEEA627-1F90-41A6-A3B2-A60403B14B18}" dt="2025-09-09T10:53:15.051" v="22" actId="692"/>
            <ac:cxnSpMkLst>
              <pc:docMk/>
              <pc:sldMasterMk cId="4010062229" sldId="2147483670"/>
              <pc:sldLayoutMk cId="3616260138" sldId="2147483676"/>
              <ac:cxnSpMk id="14" creationId="{25C7E6D8-A553-7099-EE09-1C956B3E4F58}"/>
            </ac:cxnSpMkLst>
          </pc:cxnChg>
        </pc:sldLayoutChg>
        <pc:sldLayoutChg chg="modSp mod 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4010062229" sldId="2147483670"/>
            <pc:sldLayoutMk cId="3381544106" sldId="2147483734"/>
          </pc:sldLayoutMkLst>
          <pc:spChg chg="mod">
            <ac:chgData name="Lynsay McConnell" userId="9327a488-c243-4ee7-adcb-0ae3e2de8908" providerId="ADAL" clId="{CAEEA627-1F90-41A6-A3B2-A60403B14B18}" dt="2025-09-09T10:52:21.484" v="16" actId="207"/>
            <ac:spMkLst>
              <pc:docMk/>
              <pc:sldMasterMk cId="4010062229" sldId="2147483670"/>
              <pc:sldLayoutMk cId="3381544106" sldId="2147483734"/>
              <ac:spMk id="9" creationId="{B5C416B1-F418-4366-0AB8-6E65C8E03C42}"/>
            </ac:spMkLst>
          </pc:spChg>
          <pc:picChg chg="mod">
            <ac:chgData name="Lynsay McConnell" userId="9327a488-c243-4ee7-adcb-0ae3e2de8908" providerId="ADAL" clId="{CAEEA627-1F90-41A6-A3B2-A60403B14B18}" dt="2025-09-09T10:51:46.475" v="14" actId="207"/>
            <ac:picMkLst>
              <pc:docMk/>
              <pc:sldMasterMk cId="4010062229" sldId="2147483670"/>
              <pc:sldLayoutMk cId="3381544106" sldId="2147483734"/>
              <ac:picMk id="12" creationId="{476F2D86-C35D-1426-530D-576A8F65D18E}"/>
            </ac:picMkLst>
          </pc:picChg>
          <pc:picChg chg="mod">
            <ac:chgData name="Lynsay McConnell" userId="9327a488-c243-4ee7-adcb-0ae3e2de8908" providerId="ADAL" clId="{CAEEA627-1F90-41A6-A3B2-A60403B14B18}" dt="2025-09-09T10:51:09.313" v="13" actId="207"/>
            <ac:picMkLst>
              <pc:docMk/>
              <pc:sldMasterMk cId="4010062229" sldId="2147483670"/>
              <pc:sldLayoutMk cId="3381544106" sldId="2147483734"/>
              <ac:picMk id="14" creationId="{162F5026-A82A-FE96-9DA5-71234BEE8651}"/>
            </ac:picMkLst>
          </pc:picChg>
          <pc:picChg chg="mod">
            <ac:chgData name="Lynsay McConnell" userId="9327a488-c243-4ee7-adcb-0ae3e2de8908" providerId="ADAL" clId="{CAEEA627-1F90-41A6-A3B2-A60403B14B18}" dt="2025-09-09T10:52:11.818" v="15" actId="207"/>
            <ac:picMkLst>
              <pc:docMk/>
              <pc:sldMasterMk cId="4010062229" sldId="2147483670"/>
              <pc:sldLayoutMk cId="3381544106" sldId="2147483734"/>
              <ac:picMk id="15" creationId="{DEC26702-705B-05E1-E74C-FC714EC14998}"/>
            </ac:picMkLst>
          </pc:picChg>
        </pc:sldLayoutChg>
      </pc:sldMasterChg>
      <pc:sldMasterChg chg="modSldLayout">
        <pc:chgData name="Lynsay McConnell" userId="9327a488-c243-4ee7-adcb-0ae3e2de8908" providerId="ADAL" clId="{CAEEA627-1F90-41A6-A3B2-A60403B14B18}" dt="2025-09-09T10:57:11.292" v="48"/>
        <pc:sldMasterMkLst>
          <pc:docMk/>
          <pc:sldMasterMk cId="469825392" sldId="2147483697"/>
        </pc:sldMasterMkLst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469825392" sldId="2147483697"/>
            <pc:sldLayoutMk cId="398654828" sldId="2147483698"/>
          </pc:sldLayoutMkLst>
        </pc:sldLayoutChg>
        <pc:sldLayoutChg chg="setBg">
          <pc:chgData name="Lynsay McConnell" userId="9327a488-c243-4ee7-adcb-0ae3e2de8908" providerId="ADAL" clId="{CAEEA627-1F90-41A6-A3B2-A60403B14B18}" dt="2025-09-09T10:57:11.292" v="48"/>
          <pc:sldLayoutMkLst>
            <pc:docMk/>
            <pc:sldMasterMk cId="469825392" sldId="2147483697"/>
            <pc:sldLayoutMk cId="1946661988" sldId="2147483733"/>
          </pc:sldLayoutMkLst>
        </pc:sldLayoutChg>
      </pc:sldMasterChg>
    </pc:docChg>
  </pc:docChgLst>
  <pc:docChgLst>
    <pc:chgData name="Lynsay McConnell" userId="9327a488-c243-4ee7-adcb-0ae3e2de8908" providerId="ADAL" clId="{DCA5AB42-23FC-4B10-B5E7-DBC9BAD911E3}"/>
    <pc:docChg chg="undo custSel addSld delSld modSld delMainMaster">
      <pc:chgData name="Lynsay McConnell" userId="9327a488-c243-4ee7-adcb-0ae3e2de8908" providerId="ADAL" clId="{DCA5AB42-23FC-4B10-B5E7-DBC9BAD911E3}" dt="2025-06-11T11:31:19.989" v="108" actId="255"/>
      <pc:docMkLst>
        <pc:docMk/>
      </pc:docMkLst>
      <pc:sldChg chg="modSp del mod">
        <pc:chgData name="Lynsay McConnell" userId="9327a488-c243-4ee7-adcb-0ae3e2de8908" providerId="ADAL" clId="{DCA5AB42-23FC-4B10-B5E7-DBC9BAD911E3}" dt="2025-06-11T08:59:52.614" v="17" actId="2696"/>
        <pc:sldMkLst>
          <pc:docMk/>
          <pc:sldMk cId="2453717899" sldId="256"/>
        </pc:sldMkLst>
      </pc:sldChg>
      <pc:sldChg chg="addSp delSp modSp mod">
        <pc:chgData name="Lynsay McConnell" userId="9327a488-c243-4ee7-adcb-0ae3e2de8908" providerId="ADAL" clId="{DCA5AB42-23FC-4B10-B5E7-DBC9BAD911E3}" dt="2025-06-11T08:49:05.674" v="5" actId="962"/>
        <pc:sldMkLst>
          <pc:docMk/>
          <pc:sldMk cId="3531060442" sldId="263"/>
        </pc:sldMkLst>
      </pc:sldChg>
      <pc:sldChg chg="addSp delSp modSp mod">
        <pc:chgData name="Lynsay McConnell" userId="9327a488-c243-4ee7-adcb-0ae3e2de8908" providerId="ADAL" clId="{DCA5AB42-23FC-4B10-B5E7-DBC9BAD911E3}" dt="2025-06-11T08:49:17.746" v="10" actId="962"/>
        <pc:sldMkLst>
          <pc:docMk/>
          <pc:sldMk cId="2970852562" sldId="264"/>
        </pc:sldMkLst>
      </pc:sldChg>
      <pc:sldChg chg="addSp delSp modSp mod">
        <pc:chgData name="Lynsay McConnell" userId="9327a488-c243-4ee7-adcb-0ae3e2de8908" providerId="ADAL" clId="{DCA5AB42-23FC-4B10-B5E7-DBC9BAD911E3}" dt="2025-06-11T08:49:34.464" v="15" actId="1076"/>
        <pc:sldMkLst>
          <pc:docMk/>
          <pc:sldMk cId="267689450" sldId="265"/>
        </pc:sldMkLst>
      </pc:sldChg>
      <pc:sldChg chg="add">
        <pc:chgData name="Lynsay McConnell" userId="9327a488-c243-4ee7-adcb-0ae3e2de8908" providerId="ADAL" clId="{DCA5AB42-23FC-4B10-B5E7-DBC9BAD911E3}" dt="2025-06-11T09:00:27.065" v="18"/>
        <pc:sldMkLst>
          <pc:docMk/>
          <pc:sldMk cId="1162848074" sldId="266"/>
        </pc:sldMkLst>
      </pc:sldChg>
      <pc:sldChg chg="del">
        <pc:chgData name="Lynsay McConnell" userId="9327a488-c243-4ee7-adcb-0ae3e2de8908" providerId="ADAL" clId="{DCA5AB42-23FC-4B10-B5E7-DBC9BAD911E3}" dt="2025-06-11T08:49:55.103" v="16" actId="47"/>
        <pc:sldMkLst>
          <pc:docMk/>
          <pc:sldMk cId="1521182810" sldId="266"/>
        </pc:sldMkLst>
      </pc:sldChg>
      <pc:sldChg chg="del">
        <pc:chgData name="Lynsay McConnell" userId="9327a488-c243-4ee7-adcb-0ae3e2de8908" providerId="ADAL" clId="{DCA5AB42-23FC-4B10-B5E7-DBC9BAD911E3}" dt="2025-06-11T08:49:55.103" v="16" actId="47"/>
        <pc:sldMkLst>
          <pc:docMk/>
          <pc:sldMk cId="1631958337" sldId="267"/>
        </pc:sldMkLst>
      </pc:sldChg>
      <pc:sldChg chg="addSp modSp new mod">
        <pc:chgData name="Lynsay McConnell" userId="9327a488-c243-4ee7-adcb-0ae3e2de8908" providerId="ADAL" clId="{DCA5AB42-23FC-4B10-B5E7-DBC9BAD911E3}" dt="2025-06-11T11:27:50.226" v="84"/>
        <pc:sldMkLst>
          <pc:docMk/>
          <pc:sldMk cId="3998295693" sldId="267"/>
        </pc:sldMkLst>
      </pc:sldChg>
      <pc:sldChg chg="addSp modSp new mod">
        <pc:chgData name="Lynsay McConnell" userId="9327a488-c243-4ee7-adcb-0ae3e2de8908" providerId="ADAL" clId="{DCA5AB42-23FC-4B10-B5E7-DBC9BAD911E3}" dt="2025-06-11T11:31:01.033" v="105" actId="255"/>
        <pc:sldMkLst>
          <pc:docMk/>
          <pc:sldMk cId="214135430" sldId="268"/>
        </pc:sldMkLst>
      </pc:sldChg>
      <pc:sldChg chg="del">
        <pc:chgData name="Lynsay McConnell" userId="9327a488-c243-4ee7-adcb-0ae3e2de8908" providerId="ADAL" clId="{DCA5AB42-23FC-4B10-B5E7-DBC9BAD911E3}" dt="2025-06-11T08:49:55.103" v="16" actId="47"/>
        <pc:sldMkLst>
          <pc:docMk/>
          <pc:sldMk cId="1033252629" sldId="268"/>
        </pc:sldMkLst>
      </pc:sldChg>
      <pc:sldChg chg="addSp modSp new mod">
        <pc:chgData name="Lynsay McConnell" userId="9327a488-c243-4ee7-adcb-0ae3e2de8908" providerId="ADAL" clId="{DCA5AB42-23FC-4B10-B5E7-DBC9BAD911E3}" dt="2025-06-11T11:31:07.731" v="106" actId="255"/>
        <pc:sldMkLst>
          <pc:docMk/>
          <pc:sldMk cId="941921106" sldId="269"/>
        </pc:sldMkLst>
      </pc:sldChg>
      <pc:sldChg chg="del">
        <pc:chgData name="Lynsay McConnell" userId="9327a488-c243-4ee7-adcb-0ae3e2de8908" providerId="ADAL" clId="{DCA5AB42-23FC-4B10-B5E7-DBC9BAD911E3}" dt="2025-06-11T08:49:55.103" v="16" actId="47"/>
        <pc:sldMkLst>
          <pc:docMk/>
          <pc:sldMk cId="1752957453" sldId="269"/>
        </pc:sldMkLst>
      </pc:sldChg>
      <pc:sldChg chg="addSp modSp new mod">
        <pc:chgData name="Lynsay McConnell" userId="9327a488-c243-4ee7-adcb-0ae3e2de8908" providerId="ADAL" clId="{DCA5AB42-23FC-4B10-B5E7-DBC9BAD911E3}" dt="2025-06-11T11:31:13.689" v="107" actId="255"/>
        <pc:sldMkLst>
          <pc:docMk/>
          <pc:sldMk cId="906544856" sldId="270"/>
        </pc:sldMkLst>
      </pc:sldChg>
      <pc:sldChg chg="del">
        <pc:chgData name="Lynsay McConnell" userId="9327a488-c243-4ee7-adcb-0ae3e2de8908" providerId="ADAL" clId="{DCA5AB42-23FC-4B10-B5E7-DBC9BAD911E3}" dt="2025-06-11T08:49:55.103" v="16" actId="47"/>
        <pc:sldMkLst>
          <pc:docMk/>
          <pc:sldMk cId="1942752745" sldId="270"/>
        </pc:sldMkLst>
      </pc:sldChg>
      <pc:sldChg chg="addSp modSp new mod">
        <pc:chgData name="Lynsay McConnell" userId="9327a488-c243-4ee7-adcb-0ae3e2de8908" providerId="ADAL" clId="{DCA5AB42-23FC-4B10-B5E7-DBC9BAD911E3}" dt="2025-06-11T11:31:19.989" v="108" actId="255"/>
        <pc:sldMkLst>
          <pc:docMk/>
          <pc:sldMk cId="3618334039" sldId="271"/>
        </pc:sldMkLst>
      </pc:sldChg>
      <pc:sldChg chg="del">
        <pc:chgData name="Lynsay McConnell" userId="9327a488-c243-4ee7-adcb-0ae3e2de8908" providerId="ADAL" clId="{DCA5AB42-23FC-4B10-B5E7-DBC9BAD911E3}" dt="2025-06-11T08:49:55.103" v="16" actId="47"/>
        <pc:sldMkLst>
          <pc:docMk/>
          <pc:sldMk cId="4195370873" sldId="271"/>
        </pc:sldMkLst>
      </pc:sldChg>
      <pc:sldChg chg="del">
        <pc:chgData name="Lynsay McConnell" userId="9327a488-c243-4ee7-adcb-0ae3e2de8908" providerId="ADAL" clId="{DCA5AB42-23FC-4B10-B5E7-DBC9BAD911E3}" dt="2025-06-11T08:49:55.103" v="16" actId="47"/>
        <pc:sldMkLst>
          <pc:docMk/>
          <pc:sldMk cId="838978352" sldId="272"/>
        </pc:sldMkLst>
      </pc:sldChg>
      <pc:sldChg chg="addSp modSp new mod">
        <pc:chgData name="Lynsay McConnell" userId="9327a488-c243-4ee7-adcb-0ae3e2de8908" providerId="ADAL" clId="{DCA5AB42-23FC-4B10-B5E7-DBC9BAD911E3}" dt="2025-06-11T11:29:33.119" v="101"/>
        <pc:sldMkLst>
          <pc:docMk/>
          <pc:sldMk cId="3859748677" sldId="272"/>
        </pc:sldMkLst>
      </pc:sldChg>
      <pc:sldChg chg="new del">
        <pc:chgData name="Lynsay McConnell" userId="9327a488-c243-4ee7-adcb-0ae3e2de8908" providerId="ADAL" clId="{DCA5AB42-23FC-4B10-B5E7-DBC9BAD911E3}" dt="2025-06-11T11:25:35.564" v="74" actId="47"/>
        <pc:sldMkLst>
          <pc:docMk/>
          <pc:sldMk cId="71174245" sldId="273"/>
        </pc:sldMkLst>
      </pc:sldChg>
      <pc:sldChg chg="addSp modSp add mod">
        <pc:chgData name="Lynsay McConnell" userId="9327a488-c243-4ee7-adcb-0ae3e2de8908" providerId="ADAL" clId="{DCA5AB42-23FC-4B10-B5E7-DBC9BAD911E3}" dt="2025-06-11T11:27:55.418" v="85"/>
        <pc:sldMkLst>
          <pc:docMk/>
          <pc:sldMk cId="1536481701" sldId="274"/>
        </pc:sldMkLst>
      </pc:sldChg>
      <pc:sldMasterChg chg="del delSldLayout">
        <pc:chgData name="Lynsay McConnell" userId="9327a488-c243-4ee7-adcb-0ae3e2de8908" providerId="ADAL" clId="{DCA5AB42-23FC-4B10-B5E7-DBC9BAD911E3}" dt="2025-06-11T08:59:52.614" v="17" actId="2696"/>
        <pc:sldMasterMkLst>
          <pc:docMk/>
          <pc:sldMasterMk cId="1094672934" sldId="2147483648"/>
        </pc:sldMasterMkLst>
        <pc:sldLayoutChg chg="del">
          <pc:chgData name="Lynsay McConnell" userId="9327a488-c243-4ee7-adcb-0ae3e2de8908" providerId="ADAL" clId="{DCA5AB42-23FC-4B10-B5E7-DBC9BAD911E3}" dt="2025-06-11T08:59:52.614" v="17" actId="2696"/>
          <pc:sldLayoutMkLst>
            <pc:docMk/>
            <pc:sldMasterMk cId="1094672934" sldId="2147483648"/>
            <pc:sldLayoutMk cId="1387042976" sldId="2147483649"/>
          </pc:sldLayoutMkLst>
        </pc:sldLayoutChg>
        <pc:sldLayoutChg chg="del">
          <pc:chgData name="Lynsay McConnell" userId="9327a488-c243-4ee7-adcb-0ae3e2de8908" providerId="ADAL" clId="{DCA5AB42-23FC-4B10-B5E7-DBC9BAD911E3}" dt="2025-06-11T08:59:52.614" v="17" actId="2696"/>
          <pc:sldLayoutMkLst>
            <pc:docMk/>
            <pc:sldMasterMk cId="1094672934" sldId="2147483648"/>
            <pc:sldLayoutMk cId="863918059" sldId="2147483661"/>
          </pc:sldLayoutMkLst>
        </pc:sldLayoutChg>
        <pc:sldLayoutChg chg="del">
          <pc:chgData name="Lynsay McConnell" userId="9327a488-c243-4ee7-adcb-0ae3e2de8908" providerId="ADAL" clId="{DCA5AB42-23FC-4B10-B5E7-DBC9BAD911E3}" dt="2025-06-11T08:59:52.614" v="17" actId="2696"/>
          <pc:sldLayoutMkLst>
            <pc:docMk/>
            <pc:sldMasterMk cId="1094672934" sldId="2147483648"/>
            <pc:sldLayoutMk cId="1554725171" sldId="2147483699"/>
          </pc:sldLayoutMkLst>
        </pc:sldLayoutChg>
        <pc:sldLayoutChg chg="del">
          <pc:chgData name="Lynsay McConnell" userId="9327a488-c243-4ee7-adcb-0ae3e2de8908" providerId="ADAL" clId="{DCA5AB42-23FC-4B10-B5E7-DBC9BAD911E3}" dt="2025-06-11T08:59:52.614" v="17" actId="2696"/>
          <pc:sldLayoutMkLst>
            <pc:docMk/>
            <pc:sldMasterMk cId="1094672934" sldId="2147483648"/>
            <pc:sldLayoutMk cId="4210751792" sldId="2147483700"/>
          </pc:sldLayoutMkLst>
        </pc:sldLayoutChg>
      </pc:sldMasterChg>
    </pc:docChg>
  </pc:docChgLst>
  <pc:docChgLst>
    <pc:chgData name="Lynsay McConnell" userId="9327a488-c243-4ee7-adcb-0ae3e2de8908" providerId="ADAL" clId="{EEACB278-91AF-4625-BC35-FBA1F8C3731A}"/>
    <pc:docChg chg="undo custSel addSld delSld modSld">
      <pc:chgData name="Lynsay McConnell" userId="9327a488-c243-4ee7-adcb-0ae3e2de8908" providerId="ADAL" clId="{EEACB278-91AF-4625-BC35-FBA1F8C3731A}" dt="2025-09-23T09:42:44.576" v="119" actId="14100"/>
      <pc:docMkLst>
        <pc:docMk/>
      </pc:docMkLst>
      <pc:sldChg chg="addSp delSp modSp mod modClrScheme chgLayout">
        <pc:chgData name="Lynsay McConnell" userId="9327a488-c243-4ee7-adcb-0ae3e2de8908" providerId="ADAL" clId="{EEACB278-91AF-4625-BC35-FBA1F8C3731A}" dt="2025-09-23T09:39:05.602" v="18" actId="1076"/>
        <pc:sldMkLst>
          <pc:docMk/>
          <pc:sldMk cId="3531060442" sldId="263"/>
        </pc:sldMkLst>
        <pc:spChg chg="mod ord">
          <ac:chgData name="Lynsay McConnell" userId="9327a488-c243-4ee7-adcb-0ae3e2de8908" providerId="ADAL" clId="{EEACB278-91AF-4625-BC35-FBA1F8C3731A}" dt="2025-09-23T09:38:01.074" v="6" actId="700"/>
          <ac:spMkLst>
            <pc:docMk/>
            <pc:sldMk cId="3531060442" sldId="263"/>
            <ac:spMk id="3" creationId="{B42F1C18-5E34-9D37-40F6-6FA593DB2220}"/>
          </ac:spMkLst>
        </pc:spChg>
        <pc:picChg chg="del">
          <ac:chgData name="Lynsay McConnell" userId="9327a488-c243-4ee7-adcb-0ae3e2de8908" providerId="ADAL" clId="{EEACB278-91AF-4625-BC35-FBA1F8C3731A}" dt="2025-09-23T09:38:54.173" v="16" actId="478"/>
          <ac:picMkLst>
            <pc:docMk/>
            <pc:sldMk cId="3531060442" sldId="263"/>
            <ac:picMk id="4" creationId="{3212A201-D1AC-0837-162F-F196E211FB94}"/>
          </ac:picMkLst>
        </pc:picChg>
        <pc:picChg chg="add mod">
          <ac:chgData name="Lynsay McConnell" userId="9327a488-c243-4ee7-adcb-0ae3e2de8908" providerId="ADAL" clId="{EEACB278-91AF-4625-BC35-FBA1F8C3731A}" dt="2025-09-23T09:39:05.602" v="18" actId="1076"/>
          <ac:picMkLst>
            <pc:docMk/>
            <pc:sldMk cId="3531060442" sldId="263"/>
            <ac:picMk id="5" creationId="{D49944DE-3CE6-EF69-5BC8-E0EC20D7C67C}"/>
          </ac:picMkLst>
        </pc:picChg>
      </pc:sldChg>
      <pc:sldChg chg="addSp delSp modSp mod modClrScheme chgLayout">
        <pc:chgData name="Lynsay McConnell" userId="9327a488-c243-4ee7-adcb-0ae3e2de8908" providerId="ADAL" clId="{EEACB278-91AF-4625-BC35-FBA1F8C3731A}" dt="2025-09-23T09:39:26.355" v="33" actId="1035"/>
        <pc:sldMkLst>
          <pc:docMk/>
          <pc:sldMk cId="2970852562" sldId="264"/>
        </pc:sldMkLst>
        <pc:spChg chg="mod ord">
          <ac:chgData name="Lynsay McConnell" userId="9327a488-c243-4ee7-adcb-0ae3e2de8908" providerId="ADAL" clId="{EEACB278-91AF-4625-BC35-FBA1F8C3731A}" dt="2025-09-23T09:38:11.896" v="7" actId="700"/>
          <ac:spMkLst>
            <pc:docMk/>
            <pc:sldMk cId="2970852562" sldId="264"/>
            <ac:spMk id="2" creationId="{8574CB73-1533-FF72-CA80-F0DB94F3327F}"/>
          </ac:spMkLst>
        </pc:spChg>
        <pc:picChg chg="del">
          <ac:chgData name="Lynsay McConnell" userId="9327a488-c243-4ee7-adcb-0ae3e2de8908" providerId="ADAL" clId="{EEACB278-91AF-4625-BC35-FBA1F8C3731A}" dt="2025-09-23T09:39:08.554" v="19" actId="478"/>
          <ac:picMkLst>
            <pc:docMk/>
            <pc:sldMk cId="2970852562" sldId="264"/>
            <ac:picMk id="4" creationId="{564E1CFF-95B8-5ADA-C88C-2BEBEA64379B}"/>
          </ac:picMkLst>
        </pc:picChg>
        <pc:picChg chg="add mod">
          <ac:chgData name="Lynsay McConnell" userId="9327a488-c243-4ee7-adcb-0ae3e2de8908" providerId="ADAL" clId="{EEACB278-91AF-4625-BC35-FBA1F8C3731A}" dt="2025-09-23T09:39:26.355" v="33" actId="1035"/>
          <ac:picMkLst>
            <pc:docMk/>
            <pc:sldMk cId="2970852562" sldId="264"/>
            <ac:picMk id="5" creationId="{FF5BBCB1-B71A-86BA-2B33-666FD0206E2E}"/>
          </ac:picMkLst>
        </pc:picChg>
      </pc:sldChg>
      <pc:sldChg chg="addSp delSp modSp mod modClrScheme chgLayout">
        <pc:chgData name="Lynsay McConnell" userId="9327a488-c243-4ee7-adcb-0ae3e2de8908" providerId="ADAL" clId="{EEACB278-91AF-4625-BC35-FBA1F8C3731A}" dt="2025-09-23T09:39:46.390" v="36" actId="1076"/>
        <pc:sldMkLst>
          <pc:docMk/>
          <pc:sldMk cId="267689450" sldId="265"/>
        </pc:sldMkLst>
        <pc:spChg chg="mod ord">
          <ac:chgData name="Lynsay McConnell" userId="9327a488-c243-4ee7-adcb-0ae3e2de8908" providerId="ADAL" clId="{EEACB278-91AF-4625-BC35-FBA1F8C3731A}" dt="2025-09-23T09:38:16.295" v="8" actId="700"/>
          <ac:spMkLst>
            <pc:docMk/>
            <pc:sldMk cId="267689450" sldId="265"/>
            <ac:spMk id="2" creationId="{A66C6041-8061-01B0-E3B2-1BC41853E281}"/>
          </ac:spMkLst>
        </pc:spChg>
        <pc:picChg chg="add mod">
          <ac:chgData name="Lynsay McConnell" userId="9327a488-c243-4ee7-adcb-0ae3e2de8908" providerId="ADAL" clId="{EEACB278-91AF-4625-BC35-FBA1F8C3731A}" dt="2025-09-23T09:39:46.390" v="36" actId="1076"/>
          <ac:picMkLst>
            <pc:docMk/>
            <pc:sldMk cId="267689450" sldId="265"/>
            <ac:picMk id="4" creationId="{8B3C4A70-07AA-CA2C-795C-53FB108B2B8F}"/>
          </ac:picMkLst>
        </pc:picChg>
        <pc:picChg chg="del">
          <ac:chgData name="Lynsay McConnell" userId="9327a488-c243-4ee7-adcb-0ae3e2de8908" providerId="ADAL" clId="{EEACB278-91AF-4625-BC35-FBA1F8C3731A}" dt="2025-09-23T09:39:35.642" v="34" actId="478"/>
          <ac:picMkLst>
            <pc:docMk/>
            <pc:sldMk cId="267689450" sldId="265"/>
            <ac:picMk id="7" creationId="{13BAC028-9140-6859-4DBF-A7E18A89F740}"/>
          </ac:picMkLst>
        </pc:picChg>
      </pc:sldChg>
      <pc:sldChg chg="modSp mod modClrScheme chgLayout">
        <pc:chgData name="Lynsay McConnell" userId="9327a488-c243-4ee7-adcb-0ae3e2de8908" providerId="ADAL" clId="{EEACB278-91AF-4625-BC35-FBA1F8C3731A}" dt="2025-09-23T09:42:44.576" v="119" actId="14100"/>
        <pc:sldMkLst>
          <pc:docMk/>
          <pc:sldMk cId="1162848074" sldId="266"/>
        </pc:sldMkLst>
        <pc:spChg chg="mod ord">
          <ac:chgData name="Lynsay McConnell" userId="9327a488-c243-4ee7-adcb-0ae3e2de8908" providerId="ADAL" clId="{EEACB278-91AF-4625-BC35-FBA1F8C3731A}" dt="2025-09-23T09:42:44.576" v="119" actId="14100"/>
          <ac:spMkLst>
            <pc:docMk/>
            <pc:sldMk cId="1162848074" sldId="266"/>
            <ac:spMk id="2" creationId="{E86571F6-3825-B21E-B18A-8C0397B23E9B}"/>
          </ac:spMkLst>
        </pc:spChg>
        <pc:spChg chg="mod ord">
          <ac:chgData name="Lynsay McConnell" userId="9327a488-c243-4ee7-adcb-0ae3e2de8908" providerId="ADAL" clId="{EEACB278-91AF-4625-BC35-FBA1F8C3731A}" dt="2025-09-23T09:37:38.949" v="2" actId="700"/>
          <ac:spMkLst>
            <pc:docMk/>
            <pc:sldMk cId="1162848074" sldId="266"/>
            <ac:spMk id="5" creationId="{F0367BDC-784E-8064-AE8E-62BD2DD72965}"/>
          </ac:spMkLst>
        </pc:spChg>
      </pc:sldChg>
      <pc:sldChg chg="addSp delSp modSp mod modClrScheme chgLayout">
        <pc:chgData name="Lynsay McConnell" userId="9327a488-c243-4ee7-adcb-0ae3e2de8908" providerId="ADAL" clId="{EEACB278-91AF-4625-BC35-FBA1F8C3731A}" dt="2025-09-23T09:40:01.013" v="39" actId="1076"/>
        <pc:sldMkLst>
          <pc:docMk/>
          <pc:sldMk cId="3998295693" sldId="267"/>
        </pc:sldMkLst>
        <pc:spChg chg="mod ord">
          <ac:chgData name="Lynsay McConnell" userId="9327a488-c243-4ee7-adcb-0ae3e2de8908" providerId="ADAL" clId="{EEACB278-91AF-4625-BC35-FBA1F8C3731A}" dt="2025-09-23T09:38:20.743" v="9" actId="700"/>
          <ac:spMkLst>
            <pc:docMk/>
            <pc:sldMk cId="3998295693" sldId="267"/>
            <ac:spMk id="2" creationId="{83EEB3B0-9B97-47AA-B0A7-C390F4E4F793}"/>
          </ac:spMkLst>
        </pc:spChg>
        <pc:picChg chg="del">
          <ac:chgData name="Lynsay McConnell" userId="9327a488-c243-4ee7-adcb-0ae3e2de8908" providerId="ADAL" clId="{EEACB278-91AF-4625-BC35-FBA1F8C3731A}" dt="2025-09-23T09:39:52.942" v="37" actId="478"/>
          <ac:picMkLst>
            <pc:docMk/>
            <pc:sldMk cId="3998295693" sldId="267"/>
            <ac:picMk id="4" creationId="{78D2D8A2-3639-FBAE-3E5D-9D06A545DA3C}"/>
          </ac:picMkLst>
        </pc:picChg>
        <pc:picChg chg="add mod">
          <ac:chgData name="Lynsay McConnell" userId="9327a488-c243-4ee7-adcb-0ae3e2de8908" providerId="ADAL" clId="{EEACB278-91AF-4625-BC35-FBA1F8C3731A}" dt="2025-09-23T09:40:01.013" v="39" actId="1076"/>
          <ac:picMkLst>
            <pc:docMk/>
            <pc:sldMk cId="3998295693" sldId="267"/>
            <ac:picMk id="5" creationId="{4AF4AD3C-C9BA-05D1-74EE-7EC7B0A7784A}"/>
          </ac:picMkLst>
        </pc:picChg>
      </pc:sldChg>
      <pc:sldChg chg="addSp delSp modSp mod modClrScheme chgLayout">
        <pc:chgData name="Lynsay McConnell" userId="9327a488-c243-4ee7-adcb-0ae3e2de8908" providerId="ADAL" clId="{EEACB278-91AF-4625-BC35-FBA1F8C3731A}" dt="2025-09-23T09:40:33.462" v="46" actId="1035"/>
        <pc:sldMkLst>
          <pc:docMk/>
          <pc:sldMk cId="214135430" sldId="268"/>
        </pc:sldMkLst>
        <pc:spChg chg="mod ord">
          <ac:chgData name="Lynsay McConnell" userId="9327a488-c243-4ee7-adcb-0ae3e2de8908" providerId="ADAL" clId="{EEACB278-91AF-4625-BC35-FBA1F8C3731A}" dt="2025-09-23T09:38:29.509" v="11" actId="700"/>
          <ac:spMkLst>
            <pc:docMk/>
            <pc:sldMk cId="214135430" sldId="268"/>
            <ac:spMk id="2" creationId="{C4F6B0C8-840F-4236-52E1-A26015BB5F0B}"/>
          </ac:spMkLst>
        </pc:spChg>
        <pc:picChg chg="add mod">
          <ac:chgData name="Lynsay McConnell" userId="9327a488-c243-4ee7-adcb-0ae3e2de8908" providerId="ADAL" clId="{EEACB278-91AF-4625-BC35-FBA1F8C3731A}" dt="2025-09-23T09:40:33.462" v="46" actId="1035"/>
          <ac:picMkLst>
            <pc:docMk/>
            <pc:sldMk cId="214135430" sldId="268"/>
            <ac:picMk id="4" creationId="{C4FC4130-AA93-ACD1-55E7-59314B241BE9}"/>
          </ac:picMkLst>
        </pc:picChg>
        <pc:picChg chg="del">
          <ac:chgData name="Lynsay McConnell" userId="9327a488-c243-4ee7-adcb-0ae3e2de8908" providerId="ADAL" clId="{EEACB278-91AF-4625-BC35-FBA1F8C3731A}" dt="2025-09-23T09:40:19.577" v="43" actId="478"/>
          <ac:picMkLst>
            <pc:docMk/>
            <pc:sldMk cId="214135430" sldId="268"/>
            <ac:picMk id="5" creationId="{EDDFB958-A4DB-DA9F-4064-FD96AEF43609}"/>
          </ac:picMkLst>
        </pc:picChg>
      </pc:sldChg>
      <pc:sldChg chg="addSp delSp modSp mod modClrScheme chgLayout">
        <pc:chgData name="Lynsay McConnell" userId="9327a488-c243-4ee7-adcb-0ae3e2de8908" providerId="ADAL" clId="{EEACB278-91AF-4625-BC35-FBA1F8C3731A}" dt="2025-09-23T09:41:00.274" v="69" actId="1035"/>
        <pc:sldMkLst>
          <pc:docMk/>
          <pc:sldMk cId="941921106" sldId="269"/>
        </pc:sldMkLst>
        <pc:spChg chg="mod ord">
          <ac:chgData name="Lynsay McConnell" userId="9327a488-c243-4ee7-adcb-0ae3e2de8908" providerId="ADAL" clId="{EEACB278-91AF-4625-BC35-FBA1F8C3731A}" dt="2025-09-23T09:38:33.629" v="12" actId="700"/>
          <ac:spMkLst>
            <pc:docMk/>
            <pc:sldMk cId="941921106" sldId="269"/>
            <ac:spMk id="2" creationId="{1780B9C0-B14E-8338-8EF8-C345EBA74179}"/>
          </ac:spMkLst>
        </pc:spChg>
        <pc:picChg chg="add mod">
          <ac:chgData name="Lynsay McConnell" userId="9327a488-c243-4ee7-adcb-0ae3e2de8908" providerId="ADAL" clId="{EEACB278-91AF-4625-BC35-FBA1F8C3731A}" dt="2025-09-23T09:41:00.274" v="69" actId="1035"/>
          <ac:picMkLst>
            <pc:docMk/>
            <pc:sldMk cId="941921106" sldId="269"/>
            <ac:picMk id="4" creationId="{AD0BE6B1-1FDC-BA3D-CB76-C7393E4C1A9D}"/>
          </ac:picMkLst>
        </pc:picChg>
        <pc:picChg chg="del">
          <ac:chgData name="Lynsay McConnell" userId="9327a488-c243-4ee7-adcb-0ae3e2de8908" providerId="ADAL" clId="{EEACB278-91AF-4625-BC35-FBA1F8C3731A}" dt="2025-09-23T09:40:42.497" v="47" actId="478"/>
          <ac:picMkLst>
            <pc:docMk/>
            <pc:sldMk cId="941921106" sldId="269"/>
            <ac:picMk id="5" creationId="{2CECEDE8-86D8-BC49-B7C6-C8318C9064AA}"/>
          </ac:picMkLst>
        </pc:picChg>
      </pc:sldChg>
      <pc:sldChg chg="addSp delSp modSp mod modClrScheme chgLayout">
        <pc:chgData name="Lynsay McConnell" userId="9327a488-c243-4ee7-adcb-0ae3e2de8908" providerId="ADAL" clId="{EEACB278-91AF-4625-BC35-FBA1F8C3731A}" dt="2025-09-23T09:41:21.512" v="90" actId="1036"/>
        <pc:sldMkLst>
          <pc:docMk/>
          <pc:sldMk cId="906544856" sldId="270"/>
        </pc:sldMkLst>
        <pc:spChg chg="mod ord">
          <ac:chgData name="Lynsay McConnell" userId="9327a488-c243-4ee7-adcb-0ae3e2de8908" providerId="ADAL" clId="{EEACB278-91AF-4625-BC35-FBA1F8C3731A}" dt="2025-09-23T09:38:38.325" v="13" actId="700"/>
          <ac:spMkLst>
            <pc:docMk/>
            <pc:sldMk cId="906544856" sldId="270"/>
            <ac:spMk id="2" creationId="{4D4120A6-26C7-A400-91A2-302D5F098CDA}"/>
          </ac:spMkLst>
        </pc:spChg>
        <pc:picChg chg="add mod">
          <ac:chgData name="Lynsay McConnell" userId="9327a488-c243-4ee7-adcb-0ae3e2de8908" providerId="ADAL" clId="{EEACB278-91AF-4625-BC35-FBA1F8C3731A}" dt="2025-09-23T09:41:21.512" v="90" actId="1036"/>
          <ac:picMkLst>
            <pc:docMk/>
            <pc:sldMk cId="906544856" sldId="270"/>
            <ac:picMk id="4" creationId="{EB1B2034-2686-B923-46CA-124E6DBAD855}"/>
          </ac:picMkLst>
        </pc:picChg>
        <pc:picChg chg="del">
          <ac:chgData name="Lynsay McConnell" userId="9327a488-c243-4ee7-adcb-0ae3e2de8908" providerId="ADAL" clId="{EEACB278-91AF-4625-BC35-FBA1F8C3731A}" dt="2025-09-23T09:41:09.411" v="70" actId="478"/>
          <ac:picMkLst>
            <pc:docMk/>
            <pc:sldMk cId="906544856" sldId="270"/>
            <ac:picMk id="5" creationId="{B1E06156-D9F1-F46B-B93B-2222C3269EC4}"/>
          </ac:picMkLst>
        </pc:picChg>
      </pc:sldChg>
      <pc:sldChg chg="addSp delSp modSp mod modClrScheme chgLayout">
        <pc:chgData name="Lynsay McConnell" userId="9327a488-c243-4ee7-adcb-0ae3e2de8908" providerId="ADAL" clId="{EEACB278-91AF-4625-BC35-FBA1F8C3731A}" dt="2025-09-23T09:41:39.464" v="106" actId="962"/>
        <pc:sldMkLst>
          <pc:docMk/>
          <pc:sldMk cId="3618334039" sldId="271"/>
        </pc:sldMkLst>
        <pc:spChg chg="mod ord">
          <ac:chgData name="Lynsay McConnell" userId="9327a488-c243-4ee7-adcb-0ae3e2de8908" providerId="ADAL" clId="{EEACB278-91AF-4625-BC35-FBA1F8C3731A}" dt="2025-09-23T09:38:42.075" v="14" actId="700"/>
          <ac:spMkLst>
            <pc:docMk/>
            <pc:sldMk cId="3618334039" sldId="271"/>
            <ac:spMk id="2" creationId="{778C3D27-C59B-6132-50C3-3733EAB10315}"/>
          </ac:spMkLst>
        </pc:spChg>
        <pc:picChg chg="add mod">
          <ac:chgData name="Lynsay McConnell" userId="9327a488-c243-4ee7-adcb-0ae3e2de8908" providerId="ADAL" clId="{EEACB278-91AF-4625-BC35-FBA1F8C3731A}" dt="2025-09-23T09:41:39.464" v="106" actId="962"/>
          <ac:picMkLst>
            <pc:docMk/>
            <pc:sldMk cId="3618334039" sldId="271"/>
            <ac:picMk id="4" creationId="{2ADBCC6D-8163-8DF6-B61A-97CBF50207C6}"/>
          </ac:picMkLst>
        </pc:picChg>
        <pc:picChg chg="del">
          <ac:chgData name="Lynsay McConnell" userId="9327a488-c243-4ee7-adcb-0ae3e2de8908" providerId="ADAL" clId="{EEACB278-91AF-4625-BC35-FBA1F8C3731A}" dt="2025-09-23T09:41:29.538" v="91" actId="478"/>
          <ac:picMkLst>
            <pc:docMk/>
            <pc:sldMk cId="3618334039" sldId="271"/>
            <ac:picMk id="5" creationId="{3BEC6488-3ED6-3709-3653-70758CAADAA9}"/>
          </ac:picMkLst>
        </pc:picChg>
      </pc:sldChg>
      <pc:sldChg chg="addSp delSp modSp mod modClrScheme chgLayout">
        <pc:chgData name="Lynsay McConnell" userId="9327a488-c243-4ee7-adcb-0ae3e2de8908" providerId="ADAL" clId="{EEACB278-91AF-4625-BC35-FBA1F8C3731A}" dt="2025-09-23T09:41:59.072" v="110" actId="27614"/>
        <pc:sldMkLst>
          <pc:docMk/>
          <pc:sldMk cId="3859748677" sldId="272"/>
        </pc:sldMkLst>
        <pc:spChg chg="mod ord">
          <ac:chgData name="Lynsay McConnell" userId="9327a488-c243-4ee7-adcb-0ae3e2de8908" providerId="ADAL" clId="{EEACB278-91AF-4625-BC35-FBA1F8C3731A}" dt="2025-09-23T09:38:45.332" v="15" actId="700"/>
          <ac:spMkLst>
            <pc:docMk/>
            <pc:sldMk cId="3859748677" sldId="272"/>
            <ac:spMk id="2" creationId="{512DE357-E24B-8467-561E-8908FB4CC83B}"/>
          </ac:spMkLst>
        </pc:spChg>
        <pc:picChg chg="add mod">
          <ac:chgData name="Lynsay McConnell" userId="9327a488-c243-4ee7-adcb-0ae3e2de8908" providerId="ADAL" clId="{EEACB278-91AF-4625-BC35-FBA1F8C3731A}" dt="2025-09-23T09:41:59.072" v="110" actId="27614"/>
          <ac:picMkLst>
            <pc:docMk/>
            <pc:sldMk cId="3859748677" sldId="272"/>
            <ac:picMk id="4" creationId="{6EE45250-117D-2D38-2494-9C55465E466D}"/>
          </ac:picMkLst>
        </pc:picChg>
        <pc:picChg chg="del">
          <ac:chgData name="Lynsay McConnell" userId="9327a488-c243-4ee7-adcb-0ae3e2de8908" providerId="ADAL" clId="{EEACB278-91AF-4625-BC35-FBA1F8C3731A}" dt="2025-09-23T09:41:44.788" v="107" actId="478"/>
          <ac:picMkLst>
            <pc:docMk/>
            <pc:sldMk cId="3859748677" sldId="272"/>
            <ac:picMk id="5" creationId="{09B8133B-10DB-14A3-87DF-927A96B7B29C}"/>
          </ac:picMkLst>
        </pc:picChg>
      </pc:sldChg>
      <pc:sldChg chg="addSp delSp modSp mod modClrScheme chgLayout">
        <pc:chgData name="Lynsay McConnell" userId="9327a488-c243-4ee7-adcb-0ae3e2de8908" providerId="ADAL" clId="{EEACB278-91AF-4625-BC35-FBA1F8C3731A}" dt="2025-09-23T09:40:13.875" v="42" actId="1076"/>
        <pc:sldMkLst>
          <pc:docMk/>
          <pc:sldMk cId="1536481701" sldId="274"/>
        </pc:sldMkLst>
        <pc:spChg chg="mod ord">
          <ac:chgData name="Lynsay McConnell" userId="9327a488-c243-4ee7-adcb-0ae3e2de8908" providerId="ADAL" clId="{EEACB278-91AF-4625-BC35-FBA1F8C3731A}" dt="2025-09-23T09:38:24.279" v="10" actId="700"/>
          <ac:spMkLst>
            <pc:docMk/>
            <pc:sldMk cId="1536481701" sldId="274"/>
            <ac:spMk id="2" creationId="{3B110A93-993A-EC96-4B99-B83BFFFB5A18}"/>
          </ac:spMkLst>
        </pc:spChg>
        <pc:picChg chg="add mod">
          <ac:chgData name="Lynsay McConnell" userId="9327a488-c243-4ee7-adcb-0ae3e2de8908" providerId="ADAL" clId="{EEACB278-91AF-4625-BC35-FBA1F8C3731A}" dt="2025-09-23T09:40:13.875" v="42" actId="1076"/>
          <ac:picMkLst>
            <pc:docMk/>
            <pc:sldMk cId="1536481701" sldId="274"/>
            <ac:picMk id="4" creationId="{298E0B2B-EAEE-85DF-F8F7-7D77BF1DB287}"/>
          </ac:picMkLst>
        </pc:picChg>
        <pc:picChg chg="del">
          <ac:chgData name="Lynsay McConnell" userId="9327a488-c243-4ee7-adcb-0ae3e2de8908" providerId="ADAL" clId="{EEACB278-91AF-4625-BC35-FBA1F8C3731A}" dt="2025-09-23T09:40:04.183" v="40" actId="478"/>
          <ac:picMkLst>
            <pc:docMk/>
            <pc:sldMk cId="1536481701" sldId="274"/>
            <ac:picMk id="5" creationId="{E4480A79-094E-3DDD-2C7D-D08464275316}"/>
          </ac:picMkLst>
        </pc:picChg>
      </pc:sldChg>
      <pc:sldChg chg="new del">
        <pc:chgData name="Lynsay McConnell" userId="9327a488-c243-4ee7-adcb-0ae3e2de8908" providerId="ADAL" clId="{EEACB278-91AF-4625-BC35-FBA1F8C3731A}" dt="2025-09-23T09:37:32.104" v="1" actId="680"/>
        <pc:sldMkLst>
          <pc:docMk/>
          <pc:sldMk cId="3908654393" sldId="2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61217480721057E-2"/>
          <c:y val="3.9346006102172038E-2"/>
          <c:w val="0.93083878251927898"/>
          <c:h val="0.80400832449223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D-F243-B06F-6D7E05F160CB}"/>
              </c:ext>
            </c:extLst>
          </c:dPt>
          <c:dPt>
            <c:idx val="1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D-F243-B06F-6D7E05F160CB}"/>
              </c:ext>
            </c:extLst>
          </c:dPt>
          <c:dPt>
            <c:idx val="2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D-F243-B06F-6D7E05F160CB}"/>
              </c:ext>
            </c:extLst>
          </c:dPt>
          <c:dPt>
            <c:idx val="3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D-F243-B06F-6D7E05F160CB}"/>
              </c:ext>
            </c:extLst>
          </c:dPt>
          <c:dPt>
            <c:idx val="4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D-F243-B06F-6D7E05F160CB}"/>
              </c:ext>
            </c:extLst>
          </c:dPt>
          <c:dPt>
            <c:idx val="5"/>
            <c:invertIfNegative val="0"/>
            <c:bubble3D val="0"/>
            <c:spPr>
              <a:solidFill>
                <a:srgbClr val="65B32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4D-F243-B06F-6D7E05F160CB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4D-F243-B06F-6D7E05F16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6419020142809686"/>
              <c:y val="0.93831442984539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3.8917504432727347E-4"/>
              <c:y val="0.40045908603593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4406374239734"/>
          <c:y val="3.9346126875227948E-2"/>
          <c:w val="0.8577559362576026"/>
          <c:h val="0.80400772289334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D-0942-8B18-E598BE794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630153978727736"/>
              <c:y val="0.938017334932084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7.9913091761028843E-3"/>
              <c:y val="0.40885403659026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6263103879111"/>
          <c:y val="3.9346050019561131E-2"/>
          <c:w val="0.82336601439893242"/>
          <c:h val="0.8040081057294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A-5747-A8FA-B23FE5C08E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Statistic2</c:v>
                </c:pt>
              </c:strCache>
            </c:strRef>
          </c:tx>
          <c:spPr>
            <a:solidFill>
              <a:srgbClr val="86D6F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3.8</c:v>
                </c:pt>
                <c:pt idx="1">
                  <c:v>4.5</c:v>
                </c:pt>
                <c:pt idx="2">
                  <c:v>1.4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A-5747-A8FA-B23FE5C08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314635010615609"/>
              <c:y val="0.93801745600420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2.7142795468563727E-3"/>
              <c:y val="0.40176602659085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0836271665616"/>
          <c:y val="3.9346126875227948E-2"/>
          <c:w val="0.86359163728334387"/>
          <c:h val="0.80813091526443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C-E143-951E-C38BA20564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Statistic2</c:v>
                </c:pt>
              </c:strCache>
            </c:strRef>
          </c:tx>
          <c:spPr>
            <a:solidFill>
              <a:srgbClr val="89CC74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12</c:v>
                </c:pt>
                <c:pt idx="3">
                  <c:v>12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C-E143-951E-C38BA20564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Statistic 3</c:v>
                </c:pt>
              </c:strCache>
            </c:strRef>
          </c:tx>
          <c:spPr>
            <a:solidFill>
              <a:srgbClr val="B0DDA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8C-E143-951E-C38BA2056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494440001384925"/>
              <c:y val="0.938548918680522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7.9913091761028843E-3"/>
              <c:y val="0.401766253277750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8266643983552"/>
          <c:y val="0.1287807927135538"/>
          <c:w val="0.87151733356016436"/>
          <c:h val="0.714573450458193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1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7-A044-B6EF-AADDA4BA18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2</c:v>
                </c:pt>
              </c:strCache>
            </c:strRef>
          </c:tx>
          <c:spPr>
            <a:solidFill>
              <a:srgbClr val="86D6F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1.2</c:v>
                </c:pt>
                <c:pt idx="2">
                  <c:v>1.7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87-A044-B6EF-AADDA4BA1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369583142229533"/>
              <c:y val="0.93447360784007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"/>
              <c:y val="0.40176608141442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D3D3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9819639329953"/>
          <c:y val="0.12841761830721646"/>
          <c:w val="0.87950180360670038"/>
          <c:h val="0.69902411963715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1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9-7548-9CC2-AB0876295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2</c:v>
                </c:pt>
              </c:strCache>
            </c:strRef>
          </c:tx>
          <c:spPr>
            <a:solidFill>
              <a:srgbClr val="89CC7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1.2</c:v>
                </c:pt>
                <c:pt idx="2">
                  <c:v>1.7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9-7548-9CC2-AB08762950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Value 3</c:v>
                </c:pt>
              </c:strCache>
            </c:strRef>
          </c:tx>
          <c:spPr>
            <a:solidFill>
              <a:srgbClr val="B0DDA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0.5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9-7548-9CC2-AB08762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3D3D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539004848039419"/>
              <c:y val="0.92465225317842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3D3D3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3D3D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8.142838640569118E-3"/>
              <c:y val="0.394678477390002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3D3D3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863483606764719"/>
          <c:y val="1.2660542415384212E-2"/>
          <c:w val="0.553271863204434"/>
          <c:h val="7.3351099987269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D3D3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6260024932896"/>
          <c:y val="3.9346006102172038E-2"/>
          <c:w val="0.85593739975067096"/>
          <c:h val="0.80400832449223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B-4246-9960-04FD5EEBA14D}"/>
              </c:ext>
            </c:extLst>
          </c:dPt>
          <c:dPt>
            <c:idx val="1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B-4246-9960-04FD5EEBA14D}"/>
              </c:ext>
            </c:extLst>
          </c:dPt>
          <c:dPt>
            <c:idx val="2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9B-4246-9960-04FD5EEBA14D}"/>
              </c:ext>
            </c:extLst>
          </c:dPt>
          <c:dPt>
            <c:idx val="3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9B-4246-9960-04FD5EEBA14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9B-4246-9960-04FD5EEBA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586053863690615"/>
              <c:y val="0.93831442984539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"/>
              <c:y val="0.40045908603593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24406374239734"/>
          <c:y val="3.9346126875227948E-2"/>
          <c:w val="0.8577559362576026"/>
          <c:h val="0.80400772289334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D-0942-8B18-E598BE794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630153978727736"/>
              <c:y val="0.938017334932084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7.9913091761028843E-3"/>
              <c:y val="0.40885403659026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6263103879111"/>
          <c:y val="3.9346050019561131E-2"/>
          <c:w val="0.82336601439893242"/>
          <c:h val="0.8040081057294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A-5747-A8FA-B23FE5C08E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Statistic2</c:v>
                </c:pt>
              </c:strCache>
            </c:strRef>
          </c:tx>
          <c:spPr>
            <a:solidFill>
              <a:srgbClr val="86D6F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3.8</c:v>
                </c:pt>
                <c:pt idx="1">
                  <c:v>4.5</c:v>
                </c:pt>
                <c:pt idx="2">
                  <c:v>1.4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A-5747-A8FA-B23FE5C08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314635010615609"/>
              <c:y val="0.93801745600420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2.7142795468563727E-3"/>
              <c:y val="0.40176602659085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0836271665616"/>
          <c:y val="3.9346126875227948E-2"/>
          <c:w val="0.86359163728334387"/>
          <c:h val="0.80813091526443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C-E143-951E-C38BA20564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Statistic2</c:v>
                </c:pt>
              </c:strCache>
            </c:strRef>
          </c:tx>
          <c:spPr>
            <a:solidFill>
              <a:srgbClr val="89CC74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12</c:v>
                </c:pt>
                <c:pt idx="3">
                  <c:v>12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C-E143-951E-C38BA20564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Statistic 3</c:v>
                </c:pt>
              </c:strCache>
            </c:strRef>
          </c:tx>
          <c:spPr>
            <a:solidFill>
              <a:srgbClr val="B0DDA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8C-E143-951E-C38BA2056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494440001384925"/>
              <c:y val="0.938548918680522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7.9913091761028843E-3"/>
              <c:y val="0.401766253277750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8266643983552"/>
          <c:y val="0.1287807927135538"/>
          <c:w val="0.87151733356016436"/>
          <c:h val="0.714573450458193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1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7-A044-B6EF-AADDA4BA18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2</c:v>
                </c:pt>
              </c:strCache>
            </c:strRef>
          </c:tx>
          <c:spPr>
            <a:solidFill>
              <a:srgbClr val="86D6F7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1.2</c:v>
                </c:pt>
                <c:pt idx="2">
                  <c:v>1.7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87-A044-B6EF-AADDA4BA1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369583142229533"/>
              <c:y val="0.93447360784007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"/>
              <c:y val="0.40176608141442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D3D3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9819639329953"/>
          <c:y val="0.12841761830721646"/>
          <c:w val="0.87950180360670038"/>
          <c:h val="0.69902411963715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 1</c:v>
                </c:pt>
              </c:strCache>
            </c:strRef>
          </c:tx>
          <c:spPr>
            <a:solidFill>
              <a:srgbClr val="65B32E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9-7548-9CC2-AB0876295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Value 2</c:v>
                </c:pt>
              </c:strCache>
            </c:strRef>
          </c:tx>
          <c:spPr>
            <a:solidFill>
              <a:srgbClr val="89CC7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1.2</c:v>
                </c:pt>
                <c:pt idx="2">
                  <c:v>1.7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9-7548-9CC2-AB08762950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Value 3</c:v>
                </c:pt>
              </c:strCache>
            </c:strRef>
          </c:tx>
          <c:spPr>
            <a:solidFill>
              <a:srgbClr val="B0DDA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0.5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89-7548-9CC2-AB08762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3D3D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539004848039419"/>
              <c:y val="0.92465225317842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3D3D3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3D3D3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8.142838640569118E-3"/>
              <c:y val="0.394678477390002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3D3D3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863483606764719"/>
          <c:y val="1.2660542415384212E-2"/>
          <c:w val="0.553271863204434"/>
          <c:h val="7.3351099987269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D3D3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61217480721057E-2"/>
          <c:y val="3.9346006102172038E-2"/>
          <c:w val="0.93083878251927898"/>
          <c:h val="0.80400832449223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D-F243-B06F-6D7E05F160CB}"/>
              </c:ext>
            </c:extLst>
          </c:dPt>
          <c:dPt>
            <c:idx val="1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D-F243-B06F-6D7E05F160CB}"/>
              </c:ext>
            </c:extLst>
          </c:dPt>
          <c:dPt>
            <c:idx val="2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D-F243-B06F-6D7E05F160CB}"/>
              </c:ext>
            </c:extLst>
          </c:dPt>
          <c:dPt>
            <c:idx val="3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D-F243-B06F-6D7E05F160CB}"/>
              </c:ext>
            </c:extLst>
          </c:dPt>
          <c:dPt>
            <c:idx val="4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D-F243-B06F-6D7E05F160CB}"/>
              </c:ext>
            </c:extLst>
          </c:dPt>
          <c:dPt>
            <c:idx val="5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4D-F243-B06F-6D7E05F160CB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4D-F243-B06F-6D7E05F16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6419020142809686"/>
              <c:y val="0.93831442984539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3.8917504432727347E-4"/>
              <c:y val="0.40045908603593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6260024932896"/>
          <c:y val="3.9346006102172038E-2"/>
          <c:w val="0.85593739975067096"/>
          <c:h val="0.80400832449223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Statistic</c:v>
                </c:pt>
              </c:strCache>
            </c:strRef>
          </c:tx>
          <c:spPr>
            <a:solidFill>
              <a:srgbClr val="00ACE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B-4246-9960-04FD5EEBA14D}"/>
              </c:ext>
            </c:extLst>
          </c:dPt>
          <c:dPt>
            <c:idx val="1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B-4246-9960-04FD5EEBA14D}"/>
              </c:ext>
            </c:extLst>
          </c:dPt>
          <c:dPt>
            <c:idx val="2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9B-4246-9960-04FD5EEBA14D}"/>
              </c:ext>
            </c:extLst>
          </c:dPt>
          <c:dPt>
            <c:idx val="3"/>
            <c:invertIfNegative val="0"/>
            <c:bubble3D val="0"/>
            <c:spPr>
              <a:solidFill>
                <a:srgbClr val="00ACE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9B-4246-9960-04FD5EEBA14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9B-4246-9960-04FD5EEBA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1517329008"/>
        <c:axId val="1517330640"/>
      </c:barChart>
      <c:catAx>
        <c:axId val="151732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.42586053863690615"/>
              <c:y val="0.93831442984539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30640"/>
        <c:crosses val="autoZero"/>
        <c:auto val="1"/>
        <c:lblAlgn val="ctr"/>
        <c:lblOffset val="100"/>
        <c:noMultiLvlLbl val="0"/>
      </c:catAx>
      <c:valAx>
        <c:axId val="151733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3D3D3D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D3D3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>
                    <a:solidFill>
                      <a:srgbClr val="3D3D3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Axis Title</a:t>
                </a:r>
              </a:p>
            </c:rich>
          </c:tx>
          <c:layout>
            <c:manualLayout>
              <c:xMode val="edge"/>
              <c:yMode val="edge"/>
              <c:x val="0"/>
              <c:y val="0.40045908603593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D3D3D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3D3D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173290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39AA4-3447-8A4A-9873-CCBFA25BA12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1532-F8E1-374C-8DD5-D452C886D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svg"/><Relationship Id="rId7" Type="http://schemas.openxmlformats.org/officeDocument/2006/relationships/image" Target="../media/image3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11" Type="http://schemas.openxmlformats.org/officeDocument/2006/relationships/image" Target="../media/image31.svg"/><Relationship Id="rId5" Type="http://schemas.openxmlformats.org/officeDocument/2006/relationships/image" Target="../media/image12.sv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chart" Target="../charts/chart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4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17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5.sv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chart" Target="../charts/chart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0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svg"/><Relationship Id="rId3" Type="http://schemas.openxmlformats.org/officeDocument/2006/relationships/image" Target="../media/image17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19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6.svg"/><Relationship Id="rId14" Type="http://schemas.openxmlformats.org/officeDocument/2006/relationships/image" Target="../media/image18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0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0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46.sv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5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0.sv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7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svg"/><Relationship Id="rId7" Type="http://schemas.openxmlformats.org/officeDocument/2006/relationships/image" Target="../media/image23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_Corporate green">
    <p:bg>
      <p:bgPr>
        <a:solidFill>
          <a:srgbClr val="65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57B97A-CEBC-40C5-834C-BF2B9071A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97AB64-8FB5-7587-D4B6-011770A345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D520D76-BB33-AE01-B6F7-EA26E0D812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65B32E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D78127-ED98-5B89-2895-C9662E36F2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166151E-0F94-B70E-5A66-C2A1EF6372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16BEB76-4623-B783-FFB0-EBA64DDEFF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BF235C9-5451-AC4D-9915-604DF167878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5A2E2FA-1B09-D42A-D53B-191BEDB1002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6E23CE2-74A6-44B2-1942-A28B020E6AF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peaker slide2_Corporat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591BB1-D19A-59A5-B8D6-1C3A6756E62C}"/>
              </a:ext>
            </a:extLst>
          </p:cNvPr>
          <p:cNvSpPr txBox="1">
            <a:spLocks/>
          </p:cNvSpPr>
          <p:nvPr userDrawn="1"/>
        </p:nvSpPr>
        <p:spPr>
          <a:xfrm>
            <a:off x="3733227" y="-12026"/>
            <a:ext cx="8458773" cy="6870028"/>
          </a:xfrm>
          <a:custGeom>
            <a:avLst/>
            <a:gdLst>
              <a:gd name="connsiteX0" fmla="*/ 0 w 8443965"/>
              <a:gd name="connsiteY0" fmla="*/ 0 h 6858001"/>
              <a:gd name="connsiteX1" fmla="*/ 8443965 w 8443965"/>
              <a:gd name="connsiteY1" fmla="*/ 0 h 6858001"/>
              <a:gd name="connsiteX2" fmla="*/ 8443965 w 8443965"/>
              <a:gd name="connsiteY2" fmla="*/ 6858001 h 6858001"/>
              <a:gd name="connsiteX3" fmla="*/ 5837993 w 8443965"/>
              <a:gd name="connsiteY3" fmla="*/ 6858001 h 6858001"/>
              <a:gd name="connsiteX4" fmla="*/ 5828163 w 8443965"/>
              <a:gd name="connsiteY4" fmla="*/ 4440604 h 6858001"/>
              <a:gd name="connsiteX5" fmla="*/ 5829034 w 8443965"/>
              <a:gd name="connsiteY5" fmla="*/ 4436303 h 6858001"/>
              <a:gd name="connsiteX6" fmla="*/ 5835033 w 8443965"/>
              <a:gd name="connsiteY6" fmla="*/ 4346718 h 6858001"/>
              <a:gd name="connsiteX7" fmla="*/ 5835033 w 8443965"/>
              <a:gd name="connsiteY7" fmla="*/ 1903888 h 6858001"/>
              <a:gd name="connsiteX8" fmla="*/ 5495367 w 8443965"/>
              <a:gd name="connsiteY8" fmla="*/ 1316648 h 6858001"/>
              <a:gd name="connsiteX9" fmla="*/ 3376790 w 8443965"/>
              <a:gd name="connsiteY9" fmla="*/ 95233 h 6858001"/>
              <a:gd name="connsiteX10" fmla="*/ 3125962 w 8443965"/>
              <a:gd name="connsiteY10" fmla="*/ 10255 h 6858001"/>
              <a:gd name="connsiteX11" fmla="*/ 3051965 w 8443965"/>
              <a:gd name="connsiteY11" fmla="*/ 5409 h 6858001"/>
              <a:gd name="connsiteX12" fmla="*/ 3051965 w 8443965"/>
              <a:gd name="connsiteY12" fmla="*/ 4436 h 6858001"/>
              <a:gd name="connsiteX13" fmla="*/ 0 w 8443965"/>
              <a:gd name="connsiteY13" fmla="*/ 1209 h 6858001"/>
              <a:gd name="connsiteX14" fmla="*/ 0 w 8443965"/>
              <a:gd name="connsiteY1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3965" h="6858001">
                <a:moveTo>
                  <a:pt x="0" y="0"/>
                </a:moveTo>
                <a:lnTo>
                  <a:pt x="8443965" y="0"/>
                </a:lnTo>
                <a:lnTo>
                  <a:pt x="8443965" y="6858001"/>
                </a:lnTo>
                <a:lnTo>
                  <a:pt x="5837993" y="6858001"/>
                </a:lnTo>
                <a:lnTo>
                  <a:pt x="5828163" y="4440604"/>
                </a:lnTo>
                <a:lnTo>
                  <a:pt x="5829034" y="4436303"/>
                </a:lnTo>
                <a:cubicBezTo>
                  <a:pt x="5833000" y="4406810"/>
                  <a:pt x="5835033" y="4376891"/>
                  <a:pt x="5835033" y="4346718"/>
                </a:cubicBezTo>
                <a:lnTo>
                  <a:pt x="5835033" y="1903888"/>
                </a:lnTo>
                <a:cubicBezTo>
                  <a:pt x="5835033" y="1662511"/>
                  <a:pt x="5704931" y="1437337"/>
                  <a:pt x="5495367" y="1316648"/>
                </a:cubicBezTo>
                <a:lnTo>
                  <a:pt x="3376790" y="95233"/>
                </a:lnTo>
                <a:cubicBezTo>
                  <a:pt x="3299358" y="50603"/>
                  <a:pt x="3214057" y="21845"/>
                  <a:pt x="3125962" y="10255"/>
                </a:cubicBezTo>
                <a:lnTo>
                  <a:pt x="3051965" y="5409"/>
                </a:lnTo>
                <a:lnTo>
                  <a:pt x="3051965" y="4436"/>
                </a:lnTo>
                <a:lnTo>
                  <a:pt x="0" y="1209"/>
                </a:lnTo>
                <a:lnTo>
                  <a:pt x="0" y="0"/>
                </a:lnTo>
                <a:close/>
              </a:path>
            </a:pathLst>
          </a:custGeom>
          <a:solidFill>
            <a:srgbClr val="00ACE9"/>
          </a:solidFill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863CB7D-9115-CE97-BCFC-EEE6FBC7D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1600" y="3429000"/>
            <a:ext cx="3366896" cy="17892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CADA58A-3A5F-8401-ED3C-C617FB5335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81600" y="1312652"/>
            <a:ext cx="3366895" cy="9897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logo here</a:t>
            </a:r>
          </a:p>
        </p:txBody>
      </p:sp>
      <p:sp>
        <p:nvSpPr>
          <p:cNvPr id="24" name="Text Placeholder 87">
            <a:extLst>
              <a:ext uri="{FF2B5EF4-FFF2-40B4-BE49-F238E27FC236}">
                <a16:creationId xmlns:a16="http://schemas.microsoft.com/office/drawing/2014/main" id="{995A38F1-EAF5-4B59-5664-1100BA97F0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1951" y="2379513"/>
            <a:ext cx="4828706" cy="55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5" name="Text Placeholder 87">
            <a:extLst>
              <a:ext uri="{FF2B5EF4-FFF2-40B4-BE49-F238E27FC236}">
                <a16:creationId xmlns:a16="http://schemas.microsoft.com/office/drawing/2014/main" id="{E2070880-DE82-7A78-B3E0-700EBC1A9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1599" y="3041415"/>
            <a:ext cx="4809411" cy="387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0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556338C-ECCA-DD93-63D2-4C9F37008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5875" y="3817370"/>
            <a:ext cx="1075653" cy="11975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71DC456-F5F6-EF5A-509C-A158116D85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2889" y="3131532"/>
            <a:ext cx="534371" cy="59493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ABB007E-2768-28EA-8241-6C909689D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3680"/>
          <a:stretch/>
        </p:blipFill>
        <p:spPr>
          <a:xfrm>
            <a:off x="8594252" y="4973575"/>
            <a:ext cx="1921623" cy="1884426"/>
          </a:xfrm>
          <a:prstGeom prst="rect">
            <a:avLst/>
          </a:prstGeom>
        </p:spPr>
      </p:pic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554CD21-B23D-2403-0005-63F6A2E7FB0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8122" y="1312980"/>
            <a:ext cx="2944812" cy="3905250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speaker image here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BCCF076A-7BF3-1DE7-2C50-163B867069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B0E51-D726-7CB6-1987-24A876137D6F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BE2BA43-6671-3525-EB94-F8155189CD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6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lide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3BCA3B3-1B8C-0F71-14F0-712D1FA4E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6D0EA-F963-B29D-0BB2-D43B2DAB8C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69ADE4-E459-25D4-EE3A-850C101D0F98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9596E10-C87F-DC71-70D1-F5CA563C4B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87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ingle line title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DB24D01-17C2-D524-04C1-582485527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56F3DE-8533-D211-5291-3AF8EB0B17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399A32A6-BE50-B5E0-767C-D54D154C0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97302C-E3ED-28ED-3DED-B7C062CFB9A0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8C67FFB2-6B8C-1288-1D4F-E487EBB1F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88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382D73A-A1BF-EFA0-DEC8-84A399B987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3F5698-B2F7-4AA9-0F3C-AE1C0DD4218D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81617"/>
            <a:ext cx="9338201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54B5B6E8-4F62-8D93-C800-E0F5992EF9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65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1E303-EF44-C5B9-1C64-37BB8F163E8B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402F89D1-6753-6F65-49BE-A4C3616550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image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5142620-619B-9459-6D4D-5788B2363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38EEBF-BDA8-27D2-112F-93FE1F41BC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80179"/>
            <a:ext cx="5730296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3997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33C5885-DE8E-CEE1-A6B4-770369E30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8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4E162D-D33A-6223-4835-F40162AA43C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2B0E0998-D645-B897-23B3-241836A7AD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0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DEDAD68-B7F4-2ED9-FF80-C08EDC8CF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C49F66-AA67-9D56-998D-7094DCD465D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691C8-F171-38FC-67C5-612B6D748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267CE1FB-5A7D-6914-C767-1EF050546A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1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image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9CFBBC5-0886-F277-481D-4CA6607B3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B63D8-427D-E57F-B285-5641299B2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5" name="Text Placeholder 87">
            <a:extLst>
              <a:ext uri="{FF2B5EF4-FFF2-40B4-BE49-F238E27FC236}">
                <a16:creationId xmlns:a16="http://schemas.microsoft.com/office/drawing/2014/main" id="{2071CA4E-7975-963F-91E8-3543FA32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40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3997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4A6602-FAD6-4CD8-7754-037DBB903DAF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85A317EF-7C6E-5AF9-0CE4-58DFE72A8A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5730297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031043-AB8D-86D8-7513-20F586F593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2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2 copy column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8D8186F-4485-E046-2685-DE65F3A32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811B53-0CFA-EA81-55B5-C8030AC963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10A8B12-0370-FC33-0DEC-4912D9F7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1258" y="1895091"/>
            <a:ext cx="4372416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28BE21E9-C79D-B7D7-E6F2-8D520A5A70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10C099-1788-4181-5BF3-21A35CE00CE9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FBE9677-6985-C6CA-B10F-014B2DD255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443" y="1881860"/>
            <a:ext cx="4372417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C16A0F4-0C3E-8AE0-1CDB-AA5D2CEB56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7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725B381-44E1-3A88-5774-94A6AD75C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9A61B8-4C6A-B404-D150-4765B4BE001A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91AF67D2-9D07-961D-2A82-E470F63B8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A5063-2F91-9FBF-F6FA-4FF45B58228E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53F4BFF5-2C74-885D-B5EE-A09C14A9C4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5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copy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F23FABF-E7D1-68DA-92EB-BDD33D08A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9784CB-38CE-2F1A-641F-E95C828B0A71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92A0F76D-EA58-9770-092F-5661CC6FC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2099267"/>
            <a:ext cx="9397836" cy="35560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26085726-CD9A-7395-3687-1DC5F953B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81836-8E54-80AD-BD75-E535D39ABB07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24D64211-6209-F26C-2340-B30E2D330F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9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 and partner logo_Corporate green">
    <p:bg>
      <p:bgPr>
        <a:solidFill>
          <a:srgbClr val="65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97A30C-4246-5CDE-33E7-CDAD1BD29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7139"/>
          <a:stretch/>
        </p:blipFill>
        <p:spPr>
          <a:xfrm flipH="1">
            <a:off x="10233610" y="4653077"/>
            <a:ext cx="1958390" cy="2204923"/>
          </a:xfrm>
          <a:prstGeom prst="rect">
            <a:avLst/>
          </a:prstGeom>
        </p:spPr>
      </p:pic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3FBC526C-B38D-92FD-A711-3049083A925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563856" y="5541817"/>
            <a:ext cx="1489599" cy="114992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70DB55-424B-663D-B03D-F9C6DF7958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5E3461-557E-9BD1-4418-5F344C665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1284E80-723F-76B1-3F7F-2C22DE49A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65B32E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D30EBC-04F5-7A5A-D81E-EB52A32065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79FD72-87A2-876B-181A-9528901C046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2A25D25-0C26-BB80-E722-B6AB5ADA85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25301E2-EE1E-EBA5-B5DD-EC9C51A00D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5464F63-78E5-05E1-72F4-059465E2134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D195-CCB8-B2A4-D152-D3946B8555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0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bullet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F49938F-B724-33A3-E216-DE2113078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DAB559-EB7B-35BF-0184-FC04DAB2F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B687FDA5-FCEC-2481-F013-03D5B24AB0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1F4C8D-1D8C-DC3D-53DF-9E99CA36650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B68B835E-A6B9-62E8-4F78-8D49C09225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2105237"/>
            <a:ext cx="9397836" cy="3555998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0AFABE3-2C03-D9D6-32F6-4671B46761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39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ingle line title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9B026A0-81BC-A832-1A14-BEE3937FB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AE9BB-E8C7-BEF5-A259-B2B1DFD44631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399A32A6-BE50-B5E0-767C-D54D154C0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97302C-E3ED-28ED-3DED-B7C062CFB9A0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CC22E0F-65F9-E3D0-4F52-23A24B13F2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EBDCE02-C1FF-EDE0-D93B-5B775B24C3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9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BCD5CB7-EF9C-3221-6101-776A6B56A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F32EB5-A394-6B96-7880-6CC8DA0D0F7A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81617"/>
            <a:ext cx="9338201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54B5B6E8-4F62-8D93-C800-E0F5992EF9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65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1E303-EF44-C5B9-1C64-37BB8F163E8B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255050A5-348D-0AC4-EF90-C40409D953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6F3C9E-D7CC-B80C-50ED-7FAF42183C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19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image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E487B2C-FD7C-57F8-EF72-207DF57C3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4E1C-C3F8-7864-6F10-9AA8F8DA7068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80179"/>
            <a:ext cx="5730296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5888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33C5885-DE8E-CEE1-A6B4-770369E30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84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4E162D-D33A-6223-4835-F40162AA43C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7CBF5BE-3BB7-173F-67CB-18092D063E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93896" y="4890727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A878CF-AEBD-8182-4FAD-3407C2E04C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37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CF67455-FEED-8958-D54A-EF3CDB1EF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A04AF5-C147-5791-4165-CC828B9B45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EE528AC-2777-CB8A-6B78-4BE5950803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4C5E49BF-E145-2E95-96F5-AD919F6B6B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409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B744B92-2128-FE88-7808-881D402B3D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2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image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3B09E39-C1C1-BC6D-B353-2C0F79BE1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94D043-FE6C-D758-07CC-55BBDE94103F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5" name="Text Placeholder 87">
            <a:extLst>
              <a:ext uri="{FF2B5EF4-FFF2-40B4-BE49-F238E27FC236}">
                <a16:creationId xmlns:a16="http://schemas.microsoft.com/office/drawing/2014/main" id="{2071CA4E-7975-963F-91E8-3543FA32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40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5888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4A6602-FAD6-4CD8-7754-037DBB903DAF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89EAEAA-F19C-BD07-E5E3-F45D788E35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0723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23A39C0-AF86-68AB-3F37-77B071600B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5730297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4BC55B3-E8F8-6FCE-CB14-1B85D2B66F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21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2 copy columns _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8DAA8C5-6D92-D104-AD01-540CA45D1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D11CDB-2456-78DF-B0C0-CBF319A904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10A8B12-0370-FC33-0DEC-4912D9F7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1258" y="1895091"/>
            <a:ext cx="4372416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28BE21E9-C79D-B7D7-E6F2-8D520A5A70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10C099-1788-4181-5BF3-21A35CE00CE9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FBE9677-6985-C6CA-B10F-014B2DD255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443" y="1881860"/>
            <a:ext cx="4372417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66280778-4A67-0C53-0585-9A055734A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91891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EDB26C8-96ED-BA04-6752-5E44D0314B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7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29DA8A-7D94-6E04-1C4C-EBB3595AC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5F419E-BB6C-A4AC-9F1E-D5090DAC3C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91AF67D2-9D07-961D-2A82-E470F63B8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A5063-2F91-9FBF-F6FA-4FF45B58228E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CC82E437-78A6-A226-FF3B-6E775D51F7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7E047BE-4EAE-D4B4-83A0-109A9BF097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05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copy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CF70D94-8493-EC5C-F43C-77EED05DA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4A55B7-E26D-DC72-AB6D-0E14AD0AB118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92A0F76D-EA58-9770-092F-5661CC6FC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2099267"/>
            <a:ext cx="9397836" cy="35560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26085726-CD9A-7395-3687-1DC5F953B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81836-8E54-80AD-BD75-E535D39ABB07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66F66F9D-8ECB-58AD-F97E-9478EB2248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5BBEB49-9A37-90D6-AEFA-985CAF9F1C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49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bullets + partner logo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0CEE34AA-C724-5836-177C-478CC6923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7554CC-DD14-F989-E3B0-0A0A960DE1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B687FDA5-FCEC-2481-F013-03D5B24AB0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1F4C8D-1D8C-DC3D-53DF-9E99CA36650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37732825-13BD-E6D8-9D19-E3B4FC43E06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7DD68ABB-43F1-76CF-87A6-579A6ECBE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2105237"/>
            <a:ext cx="9397836" cy="3555998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723399-F3CD-CBC7-E62D-D23E336B76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076394-EA11-59CA-A3AF-0752C2F30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C3C987-63CF-27F0-8230-03F58FD6F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5C416B1-F418-4366-0AB8-6E65C8E03C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00ACE9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E71108-0D43-3C5A-DC4C-C9EF6B97DB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76F2D86-C35D-1426-530D-576A8F65D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3F98256-74AE-2601-EC60-6BDAA1E9DB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62F5026-A82A-FE96-9DA5-71234BEE865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C26702-705B-05E1-E74C-FC714EC149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174AF77-25B2-E455-3CC8-E8D7CF66E4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Two Column Shaded Table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DD87BDC0-C432-F80B-6054-644DA69C12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065" y="1669816"/>
            <a:ext cx="4678958" cy="281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Two column table title (Blue, left aligned)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678958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Two column table title (Green, left aligned)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6" y="2023289"/>
            <a:ext cx="467895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25E9A6-162E-2156-66C6-5633240975E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3" y="2031141"/>
            <a:ext cx="4678958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867257F-65FD-0299-3120-ED6F75A7BC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0459097"/>
              </p:ext>
            </p:extLst>
          </p:nvPr>
        </p:nvGraphicFramePr>
        <p:xfrm>
          <a:off x="5764362" y="2220661"/>
          <a:ext cx="4678960" cy="33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480">
                  <a:extLst>
                    <a:ext uri="{9D8B030D-6E8A-4147-A177-3AD203B41FA5}">
                      <a16:colId xmlns:a16="http://schemas.microsoft.com/office/drawing/2014/main" val="1689517233"/>
                    </a:ext>
                  </a:extLst>
                </a:gridCol>
                <a:gridCol w="2339480">
                  <a:extLst>
                    <a:ext uri="{9D8B030D-6E8A-4147-A177-3AD203B41FA5}">
                      <a16:colId xmlns:a16="http://schemas.microsoft.com/office/drawing/2014/main" val="2845296968"/>
                    </a:ext>
                  </a:extLst>
                </a:gridCol>
              </a:tblGrid>
              <a:tr h="413082"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15481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04191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51292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10857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29320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95070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25926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9938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61D393-1A00-E2B8-6D6D-A4579BAE11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0143989"/>
              </p:ext>
            </p:extLst>
          </p:nvPr>
        </p:nvGraphicFramePr>
        <p:xfrm>
          <a:off x="697063" y="2223336"/>
          <a:ext cx="4678960" cy="330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480">
                  <a:extLst>
                    <a:ext uri="{9D8B030D-6E8A-4147-A177-3AD203B41FA5}">
                      <a16:colId xmlns:a16="http://schemas.microsoft.com/office/drawing/2014/main" val="1689517233"/>
                    </a:ext>
                  </a:extLst>
                </a:gridCol>
                <a:gridCol w="2339480">
                  <a:extLst>
                    <a:ext uri="{9D8B030D-6E8A-4147-A177-3AD203B41FA5}">
                      <a16:colId xmlns:a16="http://schemas.microsoft.com/office/drawing/2014/main" val="2845296968"/>
                    </a:ext>
                  </a:extLst>
                </a:gridCol>
              </a:tblGrid>
              <a:tr h="413079"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15481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04191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51292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10857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2932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9507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3671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29159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7E8D1D9A-89DB-FF28-5E96-C3A9C9DF3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9A68C8-1554-E62F-AF3D-EE9F62FCA03B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7BC8F81B-BB27-56F6-C4B6-789EA25CD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6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Three column white cell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6058BA-DC93-6470-BA9A-9AAC2C7BFF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08203303"/>
              </p:ext>
            </p:extLst>
          </p:nvPr>
        </p:nvGraphicFramePr>
        <p:xfrm>
          <a:off x="680443" y="2215516"/>
          <a:ext cx="4678959" cy="3333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59653">
                  <a:extLst>
                    <a:ext uri="{9D8B030D-6E8A-4147-A177-3AD203B41FA5}">
                      <a16:colId xmlns:a16="http://schemas.microsoft.com/office/drawing/2014/main" val="3634889942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1414885189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228533783"/>
                    </a:ext>
                  </a:extLst>
                </a:gridCol>
              </a:tblGrid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72730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706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21492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66307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978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633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DD87BDC0-C432-F80B-6054-644DA69C12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065" y="1669816"/>
            <a:ext cx="4678958" cy="281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Three column table title (Blue, left aligned)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678958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Three column table title (Green, left aligned)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6" y="2023289"/>
            <a:ext cx="467895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25E9A6-162E-2156-66C6-5633240975E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3" y="2031141"/>
            <a:ext cx="4678958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B24822-33A6-A294-2B9B-96907693FC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37427441"/>
              </p:ext>
            </p:extLst>
          </p:nvPr>
        </p:nvGraphicFramePr>
        <p:xfrm>
          <a:off x="5764362" y="2215516"/>
          <a:ext cx="4678959" cy="3333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59653">
                  <a:extLst>
                    <a:ext uri="{9D8B030D-6E8A-4147-A177-3AD203B41FA5}">
                      <a16:colId xmlns:a16="http://schemas.microsoft.com/office/drawing/2014/main" val="3634889942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1414885189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228533783"/>
                    </a:ext>
                  </a:extLst>
                </a:gridCol>
              </a:tblGrid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72730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706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21492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66307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978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63322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D61A3150-1ADC-43FC-C80D-BE066E8B2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F22003-3093-E5AC-47C1-F4DC1F663111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B913DB60-3975-A933-A23B-A231585885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45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Bar chart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C105248-8147-0746-E08D-0E1EA9D81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50D3366-A4C6-9A3F-18C6-D9D3DDC44DDA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full page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38C102-DD09-121F-2764-75C1699F708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49889716"/>
              </p:ext>
            </p:extLst>
          </p:nvPr>
        </p:nvGraphicFramePr>
        <p:xfrm>
          <a:off x="680442" y="2199570"/>
          <a:ext cx="9746257" cy="35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6E121D42-DB99-AF81-F73D-6B3AEB695E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83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2 Bar chart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6996540-F4B1-57EA-7875-B33BBDFF7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47C9A0-BFC6-8BAA-7577-4956D2A890B2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B43F9B2E-5279-1B1E-7CCE-450592C8F14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05074101"/>
              </p:ext>
            </p:extLst>
          </p:nvPr>
        </p:nvGraphicFramePr>
        <p:xfrm>
          <a:off x="697064" y="2215516"/>
          <a:ext cx="4351817" cy="333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B144F3FD-4861-8B50-BC66-9450129744E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1170910"/>
              </p:ext>
            </p:extLst>
          </p:nvPr>
        </p:nvGraphicFramePr>
        <p:xfrm>
          <a:off x="5764361" y="2205557"/>
          <a:ext cx="4351817" cy="333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565CE246-56F3-CAF8-531B-894EC55FE1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28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Multi column bar chart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E1E929B-CF22-4D10-2A27-355BD6A84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1CDA30-E6DC-624B-C874-0F08F4A6DA91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AEE3718-585A-B3A8-5B88-E3B5B6C2A54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04736997"/>
              </p:ext>
            </p:extLst>
          </p:nvPr>
        </p:nvGraphicFramePr>
        <p:xfrm>
          <a:off x="680442" y="2215516"/>
          <a:ext cx="4487906" cy="343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4BDE18-3960-9B97-B2EC-50FCA9E0127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51775335"/>
              </p:ext>
            </p:extLst>
          </p:nvPr>
        </p:nvGraphicFramePr>
        <p:xfrm>
          <a:off x="5743554" y="2271687"/>
          <a:ext cx="4372623" cy="334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6BB6F151-A21F-2F74-E494-BC1831B471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96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tacked column bar charts_Corpor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BF44C35-9D5F-9925-7925-644BC4593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F4A08F-9CAB-43D5-A72A-751FF96337C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65B3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65B3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Stacked Bar Graph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Stacked Bar Graph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E440C2-25F6-4B8C-A052-EB428E7F9B4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38234501"/>
              </p:ext>
            </p:extLst>
          </p:nvPr>
        </p:nvGraphicFramePr>
        <p:xfrm>
          <a:off x="680442" y="2271688"/>
          <a:ext cx="4348562" cy="333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C5323EB-7FB2-6ECA-1DE3-5DA90BE385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92269916"/>
              </p:ext>
            </p:extLst>
          </p:nvPr>
        </p:nvGraphicFramePr>
        <p:xfrm>
          <a:off x="5764361" y="2318355"/>
          <a:ext cx="4348562" cy="333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69DE2062-FB46-0495-4C12-44D08EA1AD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8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lide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36D0EA-F963-B29D-0BB2-D43B2DAB8C45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A69ADE4-E459-25D4-EE3A-850C101D0F98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EDFA58-9345-8DAA-5A51-2AB8720EAE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09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ingle line title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399A32A6-BE50-B5E0-767C-D54D154C0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97302C-E3ED-28ED-3DED-B7C062CFB9A0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C8CD36C0-1C2A-B06F-5010-488C494ECA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27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81617"/>
            <a:ext cx="9338201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54B5B6E8-4F62-8D93-C800-E0F5992EF9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65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1E303-EF44-C5B9-1C64-37BB8F163E8B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9C9E7464-4403-4BDB-2883-2BA44A0EC2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6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image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80179"/>
            <a:ext cx="5730296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3997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33C5885-DE8E-CEE1-A6B4-770369E30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84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4E162D-D33A-6223-4835-F40162AA43C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0A66193F-87CA-7F36-F3EE-176ED6328A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2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 and partner logo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97A30C-4246-5CDE-33E7-CDAD1BD29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7139"/>
          <a:stretch/>
        </p:blipFill>
        <p:spPr>
          <a:xfrm flipH="1">
            <a:off x="10233610" y="4653077"/>
            <a:ext cx="1958390" cy="2204923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CA65E3E0-AB00-C48C-248D-F15099C6F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035D3FB-CE50-E7E7-13DA-3FAD170DD8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00ACE9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3FBC526C-B38D-92FD-A711-3049083A925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563856" y="5541817"/>
            <a:ext cx="1489599" cy="1149928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058245-53C8-AD43-55F4-F59FE1851D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530E51F-BF96-FA72-FE88-70EEE65A69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4183E64-CD9D-8025-41A9-97A1199BAE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3931149-F720-047C-0D1D-8B1556721C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F50390C-CEE6-1F70-1FC8-67D136C1BB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B93837F-09C6-2474-413D-7976ED75256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5031DF7-48AC-3211-2A95-81A1FF9196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65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691C8-F171-38FC-67C5-612B6D748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000CDEB8-FE03-0921-A23C-6B2C81B15E44}"/>
              </a:ext>
            </a:extLst>
          </p:cNvPr>
          <p:cNvSpPr/>
          <p:nvPr/>
        </p:nvSpPr>
        <p:spPr>
          <a:xfrm>
            <a:off x="105236" y="6087502"/>
            <a:ext cx="857521" cy="964838"/>
          </a:xfrm>
          <a:custGeom>
            <a:avLst/>
            <a:gdLst>
              <a:gd name="connsiteX0" fmla="*/ 0 w 857521"/>
              <a:gd name="connsiteY0" fmla="*/ 291333 h 964838"/>
              <a:gd name="connsiteX1" fmla="*/ 0 w 857521"/>
              <a:gd name="connsiteY1" fmla="*/ 673506 h 964838"/>
              <a:gd name="connsiteX2" fmla="*/ 49811 w 857521"/>
              <a:gd name="connsiteY2" fmla="*/ 760307 h 964838"/>
              <a:gd name="connsiteX3" fmla="*/ 378950 w 857521"/>
              <a:gd name="connsiteY3" fmla="*/ 951394 h 964838"/>
              <a:gd name="connsiteX4" fmla="*/ 428761 w 857521"/>
              <a:gd name="connsiteY4" fmla="*/ 964839 h 964838"/>
              <a:gd name="connsiteX5" fmla="*/ 478572 w 857521"/>
              <a:gd name="connsiteY5" fmla="*/ 951394 h 964838"/>
              <a:gd name="connsiteX6" fmla="*/ 807711 w 857521"/>
              <a:gd name="connsiteY6" fmla="*/ 760307 h 964838"/>
              <a:gd name="connsiteX7" fmla="*/ 857522 w 857521"/>
              <a:gd name="connsiteY7" fmla="*/ 673506 h 964838"/>
              <a:gd name="connsiteX8" fmla="*/ 857522 w 857521"/>
              <a:gd name="connsiteY8" fmla="*/ 291333 h 964838"/>
              <a:gd name="connsiteX9" fmla="*/ 807711 w 857521"/>
              <a:gd name="connsiteY9" fmla="*/ 204532 h 964838"/>
              <a:gd name="connsiteX10" fmla="*/ 478572 w 857521"/>
              <a:gd name="connsiteY10" fmla="*/ 13445 h 964838"/>
              <a:gd name="connsiteX11" fmla="*/ 429662 w 857521"/>
              <a:gd name="connsiteY11" fmla="*/ 0 h 964838"/>
              <a:gd name="connsiteX12" fmla="*/ 427930 w 857521"/>
              <a:gd name="connsiteY12" fmla="*/ 0 h 964838"/>
              <a:gd name="connsiteX13" fmla="*/ 379019 w 857521"/>
              <a:gd name="connsiteY13" fmla="*/ 13445 h 964838"/>
              <a:gd name="connsiteX14" fmla="*/ 49811 w 857521"/>
              <a:gd name="connsiteY14" fmla="*/ 204532 h 964838"/>
              <a:gd name="connsiteX15" fmla="*/ 0 w 857521"/>
              <a:gd name="connsiteY15" fmla="*/ 291333 h 96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7521" h="964838">
                <a:moveTo>
                  <a:pt x="0" y="291333"/>
                </a:moveTo>
                <a:lnTo>
                  <a:pt x="0" y="673506"/>
                </a:lnTo>
                <a:cubicBezTo>
                  <a:pt x="0" y="709313"/>
                  <a:pt x="18982" y="742403"/>
                  <a:pt x="49811" y="760307"/>
                </a:cubicBezTo>
                <a:lnTo>
                  <a:pt x="378950" y="951394"/>
                </a:lnTo>
                <a:cubicBezTo>
                  <a:pt x="394330" y="960311"/>
                  <a:pt x="411580" y="964839"/>
                  <a:pt x="428761" y="964839"/>
                </a:cubicBezTo>
                <a:cubicBezTo>
                  <a:pt x="445942" y="964839"/>
                  <a:pt x="463192" y="960380"/>
                  <a:pt x="478572" y="951394"/>
                </a:cubicBezTo>
                <a:lnTo>
                  <a:pt x="807711" y="760307"/>
                </a:lnTo>
                <a:cubicBezTo>
                  <a:pt x="838540" y="742403"/>
                  <a:pt x="857522" y="709313"/>
                  <a:pt x="857522" y="673506"/>
                </a:cubicBezTo>
                <a:lnTo>
                  <a:pt x="857522" y="291333"/>
                </a:lnTo>
                <a:cubicBezTo>
                  <a:pt x="857522" y="255526"/>
                  <a:pt x="838540" y="222435"/>
                  <a:pt x="807711" y="204532"/>
                </a:cubicBezTo>
                <a:lnTo>
                  <a:pt x="478572" y="13445"/>
                </a:lnTo>
                <a:cubicBezTo>
                  <a:pt x="463400" y="4667"/>
                  <a:pt x="446565" y="139"/>
                  <a:pt x="429662" y="0"/>
                </a:cubicBezTo>
                <a:lnTo>
                  <a:pt x="427930" y="0"/>
                </a:lnTo>
                <a:cubicBezTo>
                  <a:pt x="411026" y="139"/>
                  <a:pt x="394122" y="4598"/>
                  <a:pt x="379019" y="13445"/>
                </a:cubicBezTo>
                <a:lnTo>
                  <a:pt x="49811" y="204532"/>
                </a:lnTo>
                <a:cubicBezTo>
                  <a:pt x="18982" y="222435"/>
                  <a:pt x="0" y="255526"/>
                  <a:pt x="0" y="291333"/>
                </a:cubicBezTo>
              </a:path>
            </a:pathLst>
          </a:custGeom>
          <a:solidFill>
            <a:srgbClr val="5F2672"/>
          </a:solidFill>
          <a:ln w="689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DCF49DE3-09A2-48F1-8A3D-DA6739A7C008}"/>
              </a:ext>
            </a:extLst>
          </p:cNvPr>
          <p:cNvSpPr/>
          <p:nvPr/>
        </p:nvSpPr>
        <p:spPr>
          <a:xfrm>
            <a:off x="930751" y="5960018"/>
            <a:ext cx="427860" cy="480399"/>
          </a:xfrm>
          <a:custGeom>
            <a:avLst/>
            <a:gdLst>
              <a:gd name="connsiteX0" fmla="*/ 213930 w 427860"/>
              <a:gd name="connsiteY0" fmla="*/ 480399 h 480399"/>
              <a:gd name="connsiteX1" fmla="*/ 187743 w 427860"/>
              <a:gd name="connsiteY1" fmla="*/ 473363 h 480399"/>
              <a:gd name="connsiteX2" fmla="*/ 26187 w 427860"/>
              <a:gd name="connsiteY2" fmla="*/ 379596 h 480399"/>
              <a:gd name="connsiteX3" fmla="*/ 0 w 427860"/>
              <a:gd name="connsiteY3" fmla="*/ 333967 h 480399"/>
              <a:gd name="connsiteX4" fmla="*/ 0 w 427860"/>
              <a:gd name="connsiteY4" fmla="*/ 146433 h 480399"/>
              <a:gd name="connsiteX5" fmla="*/ 26187 w 427860"/>
              <a:gd name="connsiteY5" fmla="*/ 100803 h 480399"/>
              <a:gd name="connsiteX6" fmla="*/ 187743 w 427860"/>
              <a:gd name="connsiteY6" fmla="*/ 7036 h 480399"/>
              <a:gd name="connsiteX7" fmla="*/ 213445 w 427860"/>
              <a:gd name="connsiteY7" fmla="*/ 0 h 480399"/>
              <a:gd name="connsiteX8" fmla="*/ 214346 w 427860"/>
              <a:gd name="connsiteY8" fmla="*/ 0 h 480399"/>
              <a:gd name="connsiteX9" fmla="*/ 240117 w 427860"/>
              <a:gd name="connsiteY9" fmla="*/ 7036 h 480399"/>
              <a:gd name="connsiteX10" fmla="*/ 401673 w 427860"/>
              <a:gd name="connsiteY10" fmla="*/ 100803 h 480399"/>
              <a:gd name="connsiteX11" fmla="*/ 427860 w 427860"/>
              <a:gd name="connsiteY11" fmla="*/ 146433 h 480399"/>
              <a:gd name="connsiteX12" fmla="*/ 427860 w 427860"/>
              <a:gd name="connsiteY12" fmla="*/ 333967 h 480399"/>
              <a:gd name="connsiteX13" fmla="*/ 401673 w 427860"/>
              <a:gd name="connsiteY13" fmla="*/ 379596 h 480399"/>
              <a:gd name="connsiteX14" fmla="*/ 240117 w 427860"/>
              <a:gd name="connsiteY14" fmla="*/ 473363 h 480399"/>
              <a:gd name="connsiteX15" fmla="*/ 213930 w 427860"/>
              <a:gd name="connsiteY15" fmla="*/ 480399 h 480399"/>
              <a:gd name="connsiteX16" fmla="*/ 214346 w 427860"/>
              <a:gd name="connsiteY16" fmla="*/ 6897 h 480399"/>
              <a:gd name="connsiteX17" fmla="*/ 213514 w 427860"/>
              <a:gd name="connsiteY17" fmla="*/ 6897 h 480399"/>
              <a:gd name="connsiteX18" fmla="*/ 191276 w 427860"/>
              <a:gd name="connsiteY18" fmla="*/ 13027 h 480399"/>
              <a:gd name="connsiteX19" fmla="*/ 29720 w 427860"/>
              <a:gd name="connsiteY19" fmla="*/ 106794 h 480399"/>
              <a:gd name="connsiteX20" fmla="*/ 6997 w 427860"/>
              <a:gd name="connsiteY20" fmla="*/ 146363 h 480399"/>
              <a:gd name="connsiteX21" fmla="*/ 6997 w 427860"/>
              <a:gd name="connsiteY21" fmla="*/ 333897 h 480399"/>
              <a:gd name="connsiteX22" fmla="*/ 29720 w 427860"/>
              <a:gd name="connsiteY22" fmla="*/ 373466 h 480399"/>
              <a:gd name="connsiteX23" fmla="*/ 191276 w 427860"/>
              <a:gd name="connsiteY23" fmla="*/ 467233 h 480399"/>
              <a:gd name="connsiteX24" fmla="*/ 236723 w 427860"/>
              <a:gd name="connsiteY24" fmla="*/ 467233 h 480399"/>
              <a:gd name="connsiteX25" fmla="*/ 398209 w 427860"/>
              <a:gd name="connsiteY25" fmla="*/ 373466 h 480399"/>
              <a:gd name="connsiteX26" fmla="*/ 420933 w 427860"/>
              <a:gd name="connsiteY26" fmla="*/ 333897 h 480399"/>
              <a:gd name="connsiteX27" fmla="*/ 420933 w 427860"/>
              <a:gd name="connsiteY27" fmla="*/ 146363 h 480399"/>
              <a:gd name="connsiteX28" fmla="*/ 398209 w 427860"/>
              <a:gd name="connsiteY28" fmla="*/ 106794 h 480399"/>
              <a:gd name="connsiteX29" fmla="*/ 236653 w 427860"/>
              <a:gd name="connsiteY29" fmla="*/ 13027 h 480399"/>
              <a:gd name="connsiteX30" fmla="*/ 214346 w 427860"/>
              <a:gd name="connsiteY30" fmla="*/ 6897 h 48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7860" h="480399">
                <a:moveTo>
                  <a:pt x="213930" y="480399"/>
                </a:moveTo>
                <a:cubicBezTo>
                  <a:pt x="204785" y="480399"/>
                  <a:pt x="195710" y="477961"/>
                  <a:pt x="187743" y="473363"/>
                </a:cubicBezTo>
                <a:lnTo>
                  <a:pt x="26187" y="379596"/>
                </a:lnTo>
                <a:cubicBezTo>
                  <a:pt x="10045" y="370192"/>
                  <a:pt x="0" y="352706"/>
                  <a:pt x="0" y="333967"/>
                </a:cubicBezTo>
                <a:lnTo>
                  <a:pt x="0" y="146433"/>
                </a:lnTo>
                <a:cubicBezTo>
                  <a:pt x="0" y="127693"/>
                  <a:pt x="10045" y="110208"/>
                  <a:pt x="26187" y="100803"/>
                </a:cubicBezTo>
                <a:lnTo>
                  <a:pt x="187743" y="7036"/>
                </a:lnTo>
                <a:cubicBezTo>
                  <a:pt x="195571" y="2508"/>
                  <a:pt x="204439" y="70"/>
                  <a:pt x="213445" y="0"/>
                </a:cubicBezTo>
                <a:lnTo>
                  <a:pt x="214346" y="0"/>
                </a:lnTo>
                <a:cubicBezTo>
                  <a:pt x="223421" y="70"/>
                  <a:pt x="232289" y="2508"/>
                  <a:pt x="240117" y="7036"/>
                </a:cubicBezTo>
                <a:lnTo>
                  <a:pt x="401673" y="100803"/>
                </a:lnTo>
                <a:cubicBezTo>
                  <a:pt x="417815" y="110208"/>
                  <a:pt x="427860" y="127693"/>
                  <a:pt x="427860" y="146433"/>
                </a:cubicBezTo>
                <a:lnTo>
                  <a:pt x="427860" y="333967"/>
                </a:lnTo>
                <a:cubicBezTo>
                  <a:pt x="427860" y="352706"/>
                  <a:pt x="417815" y="370192"/>
                  <a:pt x="401673" y="379596"/>
                </a:cubicBezTo>
                <a:lnTo>
                  <a:pt x="240117" y="473363"/>
                </a:lnTo>
                <a:cubicBezTo>
                  <a:pt x="232150" y="477961"/>
                  <a:pt x="223075" y="480399"/>
                  <a:pt x="213930" y="480399"/>
                </a:cubicBezTo>
                <a:close/>
                <a:moveTo>
                  <a:pt x="214346" y="6897"/>
                </a:moveTo>
                <a:lnTo>
                  <a:pt x="213514" y="6897"/>
                </a:lnTo>
                <a:cubicBezTo>
                  <a:pt x="205755" y="6966"/>
                  <a:pt x="197996" y="9056"/>
                  <a:pt x="191276" y="13027"/>
                </a:cubicBezTo>
                <a:lnTo>
                  <a:pt x="29720" y="106794"/>
                </a:lnTo>
                <a:cubicBezTo>
                  <a:pt x="15726" y="114945"/>
                  <a:pt x="6997" y="130062"/>
                  <a:pt x="6997" y="146363"/>
                </a:cubicBezTo>
                <a:lnTo>
                  <a:pt x="6997" y="333897"/>
                </a:lnTo>
                <a:cubicBezTo>
                  <a:pt x="6997" y="350129"/>
                  <a:pt x="15726" y="365315"/>
                  <a:pt x="29720" y="373466"/>
                </a:cubicBezTo>
                <a:lnTo>
                  <a:pt x="191276" y="467233"/>
                </a:lnTo>
                <a:cubicBezTo>
                  <a:pt x="205063" y="475244"/>
                  <a:pt x="222867" y="475244"/>
                  <a:pt x="236723" y="467233"/>
                </a:cubicBezTo>
                <a:lnTo>
                  <a:pt x="398209" y="373466"/>
                </a:lnTo>
                <a:cubicBezTo>
                  <a:pt x="412204" y="365315"/>
                  <a:pt x="420933" y="350198"/>
                  <a:pt x="420933" y="333897"/>
                </a:cubicBezTo>
                <a:lnTo>
                  <a:pt x="420933" y="146363"/>
                </a:lnTo>
                <a:cubicBezTo>
                  <a:pt x="420933" y="130131"/>
                  <a:pt x="412204" y="114945"/>
                  <a:pt x="398209" y="106794"/>
                </a:cubicBezTo>
                <a:lnTo>
                  <a:pt x="236653" y="13027"/>
                </a:lnTo>
                <a:cubicBezTo>
                  <a:pt x="229864" y="9126"/>
                  <a:pt x="222174" y="6966"/>
                  <a:pt x="214346" y="6897"/>
                </a:cubicBezTo>
                <a:close/>
              </a:path>
            </a:pathLst>
          </a:custGeom>
          <a:solidFill>
            <a:srgbClr val="5F2672"/>
          </a:solidFill>
          <a:ln w="689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D9D3900-3282-F815-D773-B81180B36532}"/>
              </a:ext>
            </a:extLst>
          </p:cNvPr>
          <p:cNvSpPr/>
          <p:nvPr/>
        </p:nvSpPr>
        <p:spPr>
          <a:xfrm>
            <a:off x="766285" y="5673841"/>
            <a:ext cx="210258" cy="236716"/>
          </a:xfrm>
          <a:custGeom>
            <a:avLst/>
            <a:gdLst>
              <a:gd name="connsiteX0" fmla="*/ 210258 w 210258"/>
              <a:gd name="connsiteY0" fmla="*/ 71475 h 236716"/>
              <a:gd name="connsiteX1" fmla="*/ 210258 w 210258"/>
              <a:gd name="connsiteY1" fmla="*/ 165242 h 236716"/>
              <a:gd name="connsiteX2" fmla="*/ 198066 w 210258"/>
              <a:gd name="connsiteY2" fmla="*/ 186559 h 236716"/>
              <a:gd name="connsiteX3" fmla="*/ 117357 w 210258"/>
              <a:gd name="connsiteY3" fmla="*/ 233442 h 236716"/>
              <a:gd name="connsiteX4" fmla="*/ 105164 w 210258"/>
              <a:gd name="connsiteY4" fmla="*/ 236716 h 236716"/>
              <a:gd name="connsiteX5" fmla="*/ 92971 w 210258"/>
              <a:gd name="connsiteY5" fmla="*/ 233442 h 236716"/>
              <a:gd name="connsiteX6" fmla="*/ 12193 w 210258"/>
              <a:gd name="connsiteY6" fmla="*/ 186559 h 236716"/>
              <a:gd name="connsiteX7" fmla="*/ 0 w 210258"/>
              <a:gd name="connsiteY7" fmla="*/ 165242 h 236716"/>
              <a:gd name="connsiteX8" fmla="*/ 0 w 210258"/>
              <a:gd name="connsiteY8" fmla="*/ 71475 h 236716"/>
              <a:gd name="connsiteX9" fmla="*/ 12193 w 210258"/>
              <a:gd name="connsiteY9" fmla="*/ 50158 h 236716"/>
              <a:gd name="connsiteX10" fmla="*/ 92971 w 210258"/>
              <a:gd name="connsiteY10" fmla="*/ 3274 h 236716"/>
              <a:gd name="connsiteX11" fmla="*/ 104956 w 210258"/>
              <a:gd name="connsiteY11" fmla="*/ 0 h 236716"/>
              <a:gd name="connsiteX12" fmla="*/ 105372 w 210258"/>
              <a:gd name="connsiteY12" fmla="*/ 0 h 236716"/>
              <a:gd name="connsiteX13" fmla="*/ 117357 w 210258"/>
              <a:gd name="connsiteY13" fmla="*/ 3274 h 236716"/>
              <a:gd name="connsiteX14" fmla="*/ 198066 w 210258"/>
              <a:gd name="connsiteY14" fmla="*/ 50158 h 236716"/>
              <a:gd name="connsiteX15" fmla="*/ 210258 w 210258"/>
              <a:gd name="connsiteY15" fmla="*/ 71475 h 23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0258" h="236716">
                <a:moveTo>
                  <a:pt x="210258" y="71475"/>
                </a:moveTo>
                <a:lnTo>
                  <a:pt x="210258" y="165242"/>
                </a:lnTo>
                <a:cubicBezTo>
                  <a:pt x="210258" y="174019"/>
                  <a:pt x="205617" y="182100"/>
                  <a:pt x="198066" y="186559"/>
                </a:cubicBezTo>
                <a:lnTo>
                  <a:pt x="117357" y="233442"/>
                </a:lnTo>
                <a:cubicBezTo>
                  <a:pt x="113546" y="235602"/>
                  <a:pt x="109321" y="236716"/>
                  <a:pt x="105164" y="236716"/>
                </a:cubicBezTo>
                <a:cubicBezTo>
                  <a:pt x="101007" y="236716"/>
                  <a:pt x="96712" y="235602"/>
                  <a:pt x="92971" y="233442"/>
                </a:cubicBezTo>
                <a:lnTo>
                  <a:pt x="12193" y="186559"/>
                </a:lnTo>
                <a:cubicBezTo>
                  <a:pt x="4642" y="182170"/>
                  <a:pt x="0" y="174019"/>
                  <a:pt x="0" y="165242"/>
                </a:cubicBezTo>
                <a:lnTo>
                  <a:pt x="0" y="71475"/>
                </a:lnTo>
                <a:cubicBezTo>
                  <a:pt x="0" y="62697"/>
                  <a:pt x="4642" y="54616"/>
                  <a:pt x="12193" y="50158"/>
                </a:cubicBezTo>
                <a:lnTo>
                  <a:pt x="92971" y="3274"/>
                </a:lnTo>
                <a:cubicBezTo>
                  <a:pt x="96712" y="1115"/>
                  <a:pt x="100799" y="0"/>
                  <a:pt x="104956" y="0"/>
                </a:cubicBezTo>
                <a:lnTo>
                  <a:pt x="105372" y="0"/>
                </a:lnTo>
                <a:cubicBezTo>
                  <a:pt x="109528" y="0"/>
                  <a:pt x="113685" y="1115"/>
                  <a:pt x="117357" y="3274"/>
                </a:cubicBezTo>
                <a:lnTo>
                  <a:pt x="198066" y="50158"/>
                </a:lnTo>
                <a:cubicBezTo>
                  <a:pt x="205617" y="54546"/>
                  <a:pt x="210258" y="62697"/>
                  <a:pt x="210258" y="71475"/>
                </a:cubicBezTo>
              </a:path>
            </a:pathLst>
          </a:custGeom>
          <a:solidFill>
            <a:srgbClr val="5F2672">
              <a:alpha val="58000"/>
            </a:srgbClr>
          </a:solidFill>
          <a:ln w="689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8BCF5F63-C398-B738-6B2A-FA38BC48845D}"/>
              </a:ext>
            </a:extLst>
          </p:cNvPr>
          <p:cNvSpPr/>
          <p:nvPr/>
        </p:nvSpPr>
        <p:spPr>
          <a:xfrm>
            <a:off x="439709" y="5519676"/>
            <a:ext cx="141673" cy="159180"/>
          </a:xfrm>
          <a:custGeom>
            <a:avLst/>
            <a:gdLst>
              <a:gd name="connsiteX0" fmla="*/ 141604 w 141673"/>
              <a:gd name="connsiteY0" fmla="*/ 48068 h 159180"/>
              <a:gd name="connsiteX1" fmla="*/ 141604 w 141673"/>
              <a:gd name="connsiteY1" fmla="*/ 111113 h 159180"/>
              <a:gd name="connsiteX2" fmla="*/ 133360 w 141673"/>
              <a:gd name="connsiteY2" fmla="*/ 125394 h 159180"/>
              <a:gd name="connsiteX3" fmla="*/ 79046 w 141673"/>
              <a:gd name="connsiteY3" fmla="*/ 156952 h 159180"/>
              <a:gd name="connsiteX4" fmla="*/ 70802 w 141673"/>
              <a:gd name="connsiteY4" fmla="*/ 159181 h 159180"/>
              <a:gd name="connsiteX5" fmla="*/ 62558 w 141673"/>
              <a:gd name="connsiteY5" fmla="*/ 156952 h 159180"/>
              <a:gd name="connsiteX6" fmla="*/ 8244 w 141673"/>
              <a:gd name="connsiteY6" fmla="*/ 125394 h 159180"/>
              <a:gd name="connsiteX7" fmla="*/ 0 w 141673"/>
              <a:gd name="connsiteY7" fmla="*/ 111113 h 159180"/>
              <a:gd name="connsiteX8" fmla="*/ 0 w 141673"/>
              <a:gd name="connsiteY8" fmla="*/ 48068 h 159180"/>
              <a:gd name="connsiteX9" fmla="*/ 8244 w 141673"/>
              <a:gd name="connsiteY9" fmla="*/ 33717 h 159180"/>
              <a:gd name="connsiteX10" fmla="*/ 62627 w 141673"/>
              <a:gd name="connsiteY10" fmla="*/ 2229 h 159180"/>
              <a:gd name="connsiteX11" fmla="*/ 70733 w 141673"/>
              <a:gd name="connsiteY11" fmla="*/ 0 h 159180"/>
              <a:gd name="connsiteX12" fmla="*/ 71010 w 141673"/>
              <a:gd name="connsiteY12" fmla="*/ 0 h 159180"/>
              <a:gd name="connsiteX13" fmla="*/ 79115 w 141673"/>
              <a:gd name="connsiteY13" fmla="*/ 2229 h 159180"/>
              <a:gd name="connsiteX14" fmla="*/ 133429 w 141673"/>
              <a:gd name="connsiteY14" fmla="*/ 33787 h 159180"/>
              <a:gd name="connsiteX15" fmla="*/ 141673 w 141673"/>
              <a:gd name="connsiteY15" fmla="*/ 48137 h 1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1673" h="159180">
                <a:moveTo>
                  <a:pt x="141604" y="48068"/>
                </a:moveTo>
                <a:lnTo>
                  <a:pt x="141604" y="111113"/>
                </a:lnTo>
                <a:cubicBezTo>
                  <a:pt x="141604" y="117035"/>
                  <a:pt x="138487" y="122468"/>
                  <a:pt x="133360" y="125394"/>
                </a:cubicBezTo>
                <a:lnTo>
                  <a:pt x="79046" y="156952"/>
                </a:lnTo>
                <a:cubicBezTo>
                  <a:pt x="76483" y="158415"/>
                  <a:pt x="73642" y="159181"/>
                  <a:pt x="70802" y="159181"/>
                </a:cubicBezTo>
                <a:cubicBezTo>
                  <a:pt x="67962" y="159181"/>
                  <a:pt x="65121" y="158415"/>
                  <a:pt x="62558" y="156952"/>
                </a:cubicBezTo>
                <a:lnTo>
                  <a:pt x="8244" y="125394"/>
                </a:lnTo>
                <a:cubicBezTo>
                  <a:pt x="3187" y="122468"/>
                  <a:pt x="0" y="116965"/>
                  <a:pt x="0" y="111113"/>
                </a:cubicBezTo>
                <a:lnTo>
                  <a:pt x="0" y="48068"/>
                </a:lnTo>
                <a:cubicBezTo>
                  <a:pt x="0" y="42146"/>
                  <a:pt x="3118" y="36713"/>
                  <a:pt x="8244" y="33717"/>
                </a:cubicBezTo>
                <a:lnTo>
                  <a:pt x="62627" y="2229"/>
                </a:lnTo>
                <a:cubicBezTo>
                  <a:pt x="65121" y="766"/>
                  <a:pt x="67962" y="0"/>
                  <a:pt x="70733" y="0"/>
                </a:cubicBezTo>
                <a:lnTo>
                  <a:pt x="71010" y="0"/>
                </a:lnTo>
                <a:cubicBezTo>
                  <a:pt x="73781" y="0"/>
                  <a:pt x="76552" y="766"/>
                  <a:pt x="79115" y="2229"/>
                </a:cubicBezTo>
                <a:lnTo>
                  <a:pt x="133429" y="33787"/>
                </a:lnTo>
                <a:cubicBezTo>
                  <a:pt x="138487" y="36713"/>
                  <a:pt x="141673" y="42216"/>
                  <a:pt x="141673" y="48137"/>
                </a:cubicBezTo>
              </a:path>
            </a:pathLst>
          </a:custGeom>
          <a:solidFill>
            <a:srgbClr val="5F2672"/>
          </a:solidFill>
          <a:ln w="689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5F267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5F267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A822BB4-6848-1148-A9FB-11591CB29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39EAA17-5512-E75A-AE6C-C5068FD470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61209" y="215806"/>
            <a:ext cx="726543" cy="6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0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image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5" name="Text Placeholder 87">
            <a:extLst>
              <a:ext uri="{FF2B5EF4-FFF2-40B4-BE49-F238E27FC236}">
                <a16:creationId xmlns:a16="http://schemas.microsoft.com/office/drawing/2014/main" id="{2071CA4E-7975-963F-91E8-3543FA32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40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3997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4A6602-FAD6-4CD8-7754-037DBB903DAF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85A317EF-7C6E-5AF9-0CE4-58DFE72A8A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5730297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0C9F69-EA13-F4EF-D528-CFBAA4417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3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2 copy column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10A8B12-0370-FC33-0DEC-4912D9F7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1258" y="1895091"/>
            <a:ext cx="4372416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28BE21E9-C79D-B7D7-E6F2-8D520A5A70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10C099-1788-4181-5BF3-21A35CE00CE9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FBE9677-6985-C6CA-B10F-014B2DD255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443" y="1881860"/>
            <a:ext cx="4372417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DFF75F8-7F3F-A0A3-0886-BC07F9A1A8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70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2AAD50-F4C6-2DE8-4C47-62F9579D12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1613" y="-1"/>
            <a:ext cx="2797851" cy="186523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91AF67D2-9D07-961D-2A82-E470F63B8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A5063-2F91-9FBF-F6FA-4FF45B58228E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2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copy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92A0F76D-EA58-9770-092F-5661CC6FC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2099267"/>
            <a:ext cx="9397836" cy="35560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26085726-CD9A-7395-3687-1DC5F953B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81836-8E54-80AD-BD75-E535D39ABB07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D2772424-E620-D8C1-BA1A-61590D8A43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2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bulle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B687FDA5-FCEC-2481-F013-03D5B24AB0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1F4C8D-1D8C-DC3D-53DF-9E99CA36650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B68B835E-A6B9-62E8-4F78-8D49C09225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2105237"/>
            <a:ext cx="9397836" cy="3555998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9F51045-EC8A-4BC2-237B-172387F27A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70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single line title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399A32A6-BE50-B5E0-767C-D54D154C05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97302C-E3ED-28ED-3DED-B7C062CFB9A0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CC22E0F-65F9-E3D0-4F52-23A24B13F2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71B5B6E-2A47-3534-2273-FFC19FA7C1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9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81617"/>
            <a:ext cx="9338201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54B5B6E8-4F62-8D93-C800-E0F5992EF9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38200" cy="56865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1E303-EF44-C5B9-1C64-37BB8F163E8B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255050A5-348D-0AC4-EF90-C40409D953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E068567-D173-92D5-B90B-3D5C7CE809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96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copy + image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79B9BD5C-C394-28E3-82FB-84DE01B31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80179"/>
            <a:ext cx="5730296" cy="37793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5888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33C5885-DE8E-CEE1-A6B4-770369E30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84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4E162D-D33A-6223-4835-F40162AA43C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7CBF5BE-3BB7-173F-67CB-18092D063E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93896" y="4890727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0F7DDF-97C5-E1D2-A8D7-4B3745BBC2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5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3EE528AC-2777-CB8A-6B78-4BE5950803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4C5E49BF-E145-2E95-96F5-AD919F6B6B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409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801E94-B784-C56B-A96A-F5E253707B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6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ection slide_Corporate green">
    <p:bg>
      <p:bgPr>
        <a:solidFill>
          <a:srgbClr val="65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EE023B-C558-BDA6-4163-9BD9ABD1A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827"/>
          <a:stretch/>
        </p:blipFill>
        <p:spPr>
          <a:xfrm>
            <a:off x="101136" y="6076462"/>
            <a:ext cx="871656" cy="79744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80E248-6692-436B-CD40-7C98C643BC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2" y="2126578"/>
            <a:ext cx="3936842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AB8C5AB-3212-68D4-D84E-E04DD025A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226" y="3032326"/>
            <a:ext cx="4423083" cy="13309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61F70-3DEE-80CC-ED7F-344191330B6C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B3A753-936D-73BA-3AE0-3AABCF3BD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6265" y="0"/>
            <a:ext cx="1753200" cy="10802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E149051-F5D4-400D-7489-65D6ABE26D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908" t="22" r="19083" b="27029"/>
          <a:stretch/>
        </p:blipFill>
        <p:spPr>
          <a:xfrm>
            <a:off x="7276512" y="2084865"/>
            <a:ext cx="4915488" cy="47731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2D05B03-3BED-EB63-7796-72C3064101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9919" y="4834330"/>
            <a:ext cx="1228331" cy="136754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66A8E0D-043A-7AFD-1CE5-3BD9A1AD4F4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32019" y="1080209"/>
            <a:ext cx="1075653" cy="119756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9DEC842-5BDB-7ADC-ED38-A10C10AD84E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1055" y="946351"/>
            <a:ext cx="534371" cy="59493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FDB79D-FC63-9555-3D7A-334859C5702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98246" y="2520642"/>
            <a:ext cx="1537244" cy="17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09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 + image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5" name="Text Placeholder 87">
            <a:extLst>
              <a:ext uri="{FF2B5EF4-FFF2-40B4-BE49-F238E27FC236}">
                <a16:creationId xmlns:a16="http://schemas.microsoft.com/office/drawing/2014/main" id="{2071CA4E-7975-963F-91E8-3543FA3200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5730296" cy="56840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6" name="Picture Placeholder 64">
            <a:extLst>
              <a:ext uri="{FF2B5EF4-FFF2-40B4-BE49-F238E27FC236}">
                <a16:creationId xmlns:a16="http://schemas.microsoft.com/office/drawing/2014/main" id="{67B5D724-FD28-9D12-F38B-7B0C1E3BEF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58884" y="628356"/>
            <a:ext cx="3793848" cy="5031196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image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4A6602-FAD6-4CD8-7754-037DBB903DAF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573029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689EAEAA-F19C-BD07-E5E3-F45D788E35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0723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23A39C0-AF86-68AB-3F37-77B071600B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5730297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C9DFB94-BD18-E1AA-B16E-7841959421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0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2 copy columns _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310A8B12-0370-FC33-0DEC-4912D9F7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1258" y="1895091"/>
            <a:ext cx="4372416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28BE21E9-C79D-B7D7-E6F2-8D520A5A70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443" y="628356"/>
            <a:ext cx="9338200" cy="56885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10C099-1788-4181-5BF3-21A35CE00CE9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FBE9677-6985-C6CA-B10F-014B2DD255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443" y="1881860"/>
            <a:ext cx="4372417" cy="37926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66280778-4A67-0C53-0585-9A055734A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91891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477D96-5117-D513-5F8C-1D8B672DC7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98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91AF67D2-9D07-961D-2A82-E470F63B80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AA5063-2F91-9FBF-F6FA-4FF45B58228E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CC82E437-78A6-A226-FF3B-6E775D51F7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DEDD22-E3F0-AFD8-B5DB-046391D2AF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8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copy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4" name="Text Placeholder 87">
            <a:extLst>
              <a:ext uri="{FF2B5EF4-FFF2-40B4-BE49-F238E27FC236}">
                <a16:creationId xmlns:a16="http://schemas.microsoft.com/office/drawing/2014/main" id="{92A0F76D-EA58-9770-092F-5661CC6FC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2099267"/>
            <a:ext cx="9397836" cy="35560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0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copy. This is a short paragraph of body copy. This is a short paragraph of body copy.</a:t>
            </a:r>
          </a:p>
          <a:p>
            <a:pPr lvl="0"/>
            <a:endParaRPr lang="en-GB" dirty="0"/>
          </a:p>
        </p:txBody>
      </p:sp>
      <p:sp>
        <p:nvSpPr>
          <p:cNvPr id="10" name="Text Placeholder 87">
            <a:extLst>
              <a:ext uri="{FF2B5EF4-FFF2-40B4-BE49-F238E27FC236}">
                <a16:creationId xmlns:a16="http://schemas.microsoft.com/office/drawing/2014/main" id="{26085726-CD9A-7395-3687-1DC5F953BA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81836-8E54-80AD-BD75-E535D39ABB07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66F66F9D-8ECB-58AD-F97E-9478EB2248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1EAFE3-54E9-C855-9828-0758C91B06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892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Double Line Title + bullets + partner logo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B687FDA5-FCEC-2481-F013-03D5B24AB0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3" y="628356"/>
            <a:ext cx="9397836" cy="89182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1F4C8D-1D8C-DC3D-53DF-9E99CA366504}"/>
              </a:ext>
            </a:extLst>
          </p:cNvPr>
          <p:cNvCxnSpPr>
            <a:cxnSpLocks/>
          </p:cNvCxnSpPr>
          <p:nvPr userDrawn="1"/>
        </p:nvCxnSpPr>
        <p:spPr>
          <a:xfrm>
            <a:off x="680443" y="1676345"/>
            <a:ext cx="9397836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37732825-13BD-E6D8-9D19-E3B4FC43E06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93896" y="4892161"/>
            <a:ext cx="1093856" cy="76882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partner logo here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7DD68ABB-43F1-76CF-87A6-579A6ECBEB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2105237"/>
            <a:ext cx="9397836" cy="3555998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2CAFD-C83A-AC85-3F3E-C47F6D3CDF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72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vest NI_Cover Slide no image_Corporate blue">
    <p:bg>
      <p:bgPr>
        <a:solidFill>
          <a:srgbClr val="5F2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076394-EA11-59CA-A3AF-0752C2F30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C3C987-63CF-27F0-8230-03F58FD6F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5C416B1-F418-4366-0AB8-6E65C8E03C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5F2672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E71108-0D43-3C5A-DC4C-C9EF6B97DB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76F2D86-C35D-1426-530D-576A8F65D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3F98256-74AE-2601-EC60-6BDAA1E9DB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62F5026-A82A-FE96-9DA5-71234BEE865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C26702-705B-05E1-E74C-FC714EC149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174AF77-25B2-E455-3CC8-E8D7CF66E4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44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Two Column Shaded Table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DD87BDC0-C432-F80B-6054-644DA69C12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065" y="1669816"/>
            <a:ext cx="4678958" cy="281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Two column table title (Blue, left aligned)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678958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Two column table title (Green, left aligned)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6" y="2023289"/>
            <a:ext cx="467895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25E9A6-162E-2156-66C6-5633240975E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3" y="2031141"/>
            <a:ext cx="4678958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867257F-65FD-0299-3120-ED6F75A7BC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0459097"/>
              </p:ext>
            </p:extLst>
          </p:nvPr>
        </p:nvGraphicFramePr>
        <p:xfrm>
          <a:off x="5764362" y="2220661"/>
          <a:ext cx="4678960" cy="33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480">
                  <a:extLst>
                    <a:ext uri="{9D8B030D-6E8A-4147-A177-3AD203B41FA5}">
                      <a16:colId xmlns:a16="http://schemas.microsoft.com/office/drawing/2014/main" val="1689517233"/>
                    </a:ext>
                  </a:extLst>
                </a:gridCol>
                <a:gridCol w="2339480">
                  <a:extLst>
                    <a:ext uri="{9D8B030D-6E8A-4147-A177-3AD203B41FA5}">
                      <a16:colId xmlns:a16="http://schemas.microsoft.com/office/drawing/2014/main" val="2845296968"/>
                    </a:ext>
                  </a:extLst>
                </a:gridCol>
              </a:tblGrid>
              <a:tr h="413082"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15481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04191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51292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10857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29320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95070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25926"/>
                  </a:ext>
                </a:extLst>
              </a:tr>
              <a:tr h="41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32E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9938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61D393-1A00-E2B8-6D6D-A4579BAE11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0143989"/>
              </p:ext>
            </p:extLst>
          </p:nvPr>
        </p:nvGraphicFramePr>
        <p:xfrm>
          <a:off x="697063" y="2223336"/>
          <a:ext cx="4678960" cy="330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480">
                  <a:extLst>
                    <a:ext uri="{9D8B030D-6E8A-4147-A177-3AD203B41FA5}">
                      <a16:colId xmlns:a16="http://schemas.microsoft.com/office/drawing/2014/main" val="1689517233"/>
                    </a:ext>
                  </a:extLst>
                </a:gridCol>
                <a:gridCol w="2339480">
                  <a:extLst>
                    <a:ext uri="{9D8B030D-6E8A-4147-A177-3AD203B41FA5}">
                      <a16:colId xmlns:a16="http://schemas.microsoft.com/office/drawing/2014/main" val="2845296968"/>
                    </a:ext>
                  </a:extLst>
                </a:gridCol>
              </a:tblGrid>
              <a:tr h="413079"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Header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15481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04191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51292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10857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2932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9507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36710"/>
                  </a:ext>
                </a:extLst>
              </a:tr>
              <a:tr h="41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</a:rPr>
                        <a:t>Text in here</a:t>
                      </a:r>
                    </a:p>
                  </a:txBody>
                  <a:tcPr marL="101855" marR="101855" marT="50928" marB="509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29159"/>
                  </a:ext>
                </a:extLst>
              </a:tr>
            </a:tbl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C953C822-1BA6-6927-65E2-A29125C7BE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11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Three column white cell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6058BA-DC93-6470-BA9A-9AAC2C7BFF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08203303"/>
              </p:ext>
            </p:extLst>
          </p:nvPr>
        </p:nvGraphicFramePr>
        <p:xfrm>
          <a:off x="680443" y="2215516"/>
          <a:ext cx="4678959" cy="3333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59653">
                  <a:extLst>
                    <a:ext uri="{9D8B030D-6E8A-4147-A177-3AD203B41FA5}">
                      <a16:colId xmlns:a16="http://schemas.microsoft.com/office/drawing/2014/main" val="3634889942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1414885189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228533783"/>
                    </a:ext>
                  </a:extLst>
                </a:gridCol>
              </a:tblGrid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72730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706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21492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66307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978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63322"/>
                  </a:ext>
                </a:extLst>
              </a:tr>
            </a:tbl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7">
            <a:extLst>
              <a:ext uri="{FF2B5EF4-FFF2-40B4-BE49-F238E27FC236}">
                <a16:creationId xmlns:a16="http://schemas.microsoft.com/office/drawing/2014/main" id="{DD87BDC0-C432-F80B-6054-644DA69C12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065" y="1669816"/>
            <a:ext cx="4678958" cy="281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Three column table title (Blue, left aligned)</a:t>
            </a:r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678958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Three column table title (Green, left aligned)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6" y="2023289"/>
            <a:ext cx="467895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25E9A6-162E-2156-66C6-5633240975E3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3" y="2031141"/>
            <a:ext cx="4678958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B24822-33A6-A294-2B9B-96907693FC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37427441"/>
              </p:ext>
            </p:extLst>
          </p:nvPr>
        </p:nvGraphicFramePr>
        <p:xfrm>
          <a:off x="5764362" y="2215516"/>
          <a:ext cx="4678959" cy="33330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59653">
                  <a:extLst>
                    <a:ext uri="{9D8B030D-6E8A-4147-A177-3AD203B41FA5}">
                      <a16:colId xmlns:a16="http://schemas.microsoft.com/office/drawing/2014/main" val="3634889942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1414885189"/>
                    </a:ext>
                  </a:extLst>
                </a:gridCol>
                <a:gridCol w="1559653">
                  <a:extLst>
                    <a:ext uri="{9D8B030D-6E8A-4147-A177-3AD203B41FA5}">
                      <a16:colId xmlns:a16="http://schemas.microsoft.com/office/drawing/2014/main" val="228533783"/>
                    </a:ext>
                  </a:extLst>
                </a:gridCol>
              </a:tblGrid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3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72730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0706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21492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66307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897838"/>
                  </a:ext>
                </a:extLst>
              </a:tr>
              <a:tr h="555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3D3D3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3D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463322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C42289EA-A9AE-20D4-51CD-F5215CCC6E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45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Bar chart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full page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38C102-DD09-121F-2764-75C1699F708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90302081"/>
              </p:ext>
            </p:extLst>
          </p:nvPr>
        </p:nvGraphicFramePr>
        <p:xfrm>
          <a:off x="680442" y="2199570"/>
          <a:ext cx="9746257" cy="35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0CAE724D-81AB-8B42-39D0-BCD5641FB3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414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2 Bar char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B43F9B2E-5279-1B1E-7CCE-450592C8F14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102517"/>
              </p:ext>
            </p:extLst>
          </p:nvPr>
        </p:nvGraphicFramePr>
        <p:xfrm>
          <a:off x="697064" y="2215516"/>
          <a:ext cx="4351817" cy="333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B144F3FD-4861-8B50-BC66-9450129744E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91170910"/>
              </p:ext>
            </p:extLst>
          </p:nvPr>
        </p:nvGraphicFramePr>
        <p:xfrm>
          <a:off x="5764361" y="2205557"/>
          <a:ext cx="4351817" cy="333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1B52433F-EF66-A8F2-2606-5E35BE4D0B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0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ection slid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EE023B-C558-BDA6-4163-9BD9ABD1A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7827"/>
          <a:stretch/>
        </p:blipFill>
        <p:spPr>
          <a:xfrm>
            <a:off x="101136" y="6076462"/>
            <a:ext cx="871656" cy="79744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80E248-6692-436B-CD40-7C98C643BC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2" y="2126578"/>
            <a:ext cx="3936842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slide</a:t>
            </a:r>
            <a:endParaRPr 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AB8C5AB-3212-68D4-D84E-E04DD025A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226" y="3032326"/>
            <a:ext cx="4423083" cy="13309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61F70-3DEE-80CC-ED7F-344191330B6C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AEAF1B2-5B8F-BE75-AF67-A36DCFFFBC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6265" y="0"/>
            <a:ext cx="1753200" cy="10802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9BA5DE-9A22-0DBA-2658-7AA05A6E82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908" t="22" r="19083" b="27029"/>
          <a:stretch/>
        </p:blipFill>
        <p:spPr>
          <a:xfrm>
            <a:off x="7276512" y="2084865"/>
            <a:ext cx="4915488" cy="477313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E3AC70E-734C-CBCE-FAF8-C1119A5037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9919" y="4834330"/>
            <a:ext cx="1228331" cy="136754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9B966DA-10C4-A211-46A1-5C3A71B470F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32019" y="1080209"/>
            <a:ext cx="1075653" cy="119756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8AD8F9E-D111-7BEF-8236-CD955AA4A83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1055" y="946351"/>
            <a:ext cx="534371" cy="59493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98BBA81-100E-85F3-764F-4963EFF186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98246" y="2520642"/>
            <a:ext cx="1537244" cy="17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4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Multi column bar char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Bar chart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AEE3718-585A-B3A8-5B88-E3B5B6C2A54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04736997"/>
              </p:ext>
            </p:extLst>
          </p:nvPr>
        </p:nvGraphicFramePr>
        <p:xfrm>
          <a:off x="680442" y="2215516"/>
          <a:ext cx="4487906" cy="343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4BDE18-3960-9B97-B2EC-50FCA9E0127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51775335"/>
              </p:ext>
            </p:extLst>
          </p:nvPr>
        </p:nvGraphicFramePr>
        <p:xfrm>
          <a:off x="5743554" y="2271687"/>
          <a:ext cx="4372623" cy="334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34E34A77-33E6-9636-2173-08213792DE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883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tacked column bar char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32E085E-09AA-0DF8-963D-9C2F95A4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3914F4-562B-6C5A-B6ED-C33309DF2399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6CC48-1E56-ABE1-6DC8-AB3A8B0AE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50AD3E-A16C-8210-F532-3CF34114D32B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23/09/2025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DB4937C2-64DB-82B1-29E3-4C62C9C313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2" y="628356"/>
            <a:ext cx="9435735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4E220-92DF-6592-7ED8-441A84D9E155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435735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28F418DB-7561-58CC-8E43-66823C5B3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4362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Stacked Bar Graph Title (Green)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70D94-A76A-CE9F-89C1-8B7B10B98CC0}"/>
              </a:ext>
            </a:extLst>
          </p:cNvPr>
          <p:cNvCxnSpPr>
            <a:cxnSpLocks/>
          </p:cNvCxnSpPr>
          <p:nvPr userDrawn="1"/>
        </p:nvCxnSpPr>
        <p:spPr>
          <a:xfrm flipH="1">
            <a:off x="5764361" y="2023289"/>
            <a:ext cx="4351817" cy="0"/>
          </a:xfrm>
          <a:prstGeom prst="line">
            <a:avLst/>
          </a:prstGeom>
          <a:ln w="1270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7">
            <a:extLst>
              <a:ext uri="{FF2B5EF4-FFF2-40B4-BE49-F238E27FC236}">
                <a16:creationId xmlns:a16="http://schemas.microsoft.com/office/drawing/2014/main" id="{2BAD0F96-C092-1751-3AAF-2CA96ACCFF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065" y="1669817"/>
            <a:ext cx="4351816" cy="2733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-34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1600" b="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Stacked Bar Graph Title (Blue)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C22217-BA4A-9708-6611-9CAB9A8D0B30}"/>
              </a:ext>
            </a:extLst>
          </p:cNvPr>
          <p:cNvCxnSpPr>
            <a:cxnSpLocks/>
          </p:cNvCxnSpPr>
          <p:nvPr userDrawn="1"/>
        </p:nvCxnSpPr>
        <p:spPr>
          <a:xfrm flipH="1">
            <a:off x="697064" y="2023289"/>
            <a:ext cx="4351817" cy="0"/>
          </a:xfrm>
          <a:prstGeom prst="line">
            <a:avLst/>
          </a:prstGeom>
          <a:ln w="12700">
            <a:solidFill>
              <a:srgbClr val="00AC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E440C2-25F6-4B8C-A052-EB428E7F9B4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38234501"/>
              </p:ext>
            </p:extLst>
          </p:nvPr>
        </p:nvGraphicFramePr>
        <p:xfrm>
          <a:off x="680442" y="2271688"/>
          <a:ext cx="4348562" cy="333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C5323EB-7FB2-6ECA-1DE3-5DA90BE385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92269916"/>
              </p:ext>
            </p:extLst>
          </p:nvPr>
        </p:nvGraphicFramePr>
        <p:xfrm>
          <a:off x="5764361" y="2318355"/>
          <a:ext cx="4348562" cy="333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8610E6E7-A0E4-CA3D-5615-8FED00946B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8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End slide_Corporate green">
    <p:bg>
      <p:bgPr>
        <a:solidFill>
          <a:srgbClr val="65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4227E05-B72C-1CAD-2FA1-314ED090D778}"/>
              </a:ext>
            </a:extLst>
          </p:cNvPr>
          <p:cNvSpPr txBox="1"/>
          <p:nvPr userDrawn="1"/>
        </p:nvSpPr>
        <p:spPr>
          <a:xfrm>
            <a:off x="891702" y="2096178"/>
            <a:ext cx="3083950" cy="78483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46B2D05-7DED-50A9-B03F-1AB8A72E8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3141" y="1113090"/>
            <a:ext cx="534371" cy="59493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5558487-8015-0A4A-5A46-6704689914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0479"/>
          <a:stretch/>
        </p:blipFill>
        <p:spPr>
          <a:xfrm>
            <a:off x="6899222" y="1900975"/>
            <a:ext cx="4973637" cy="49570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AF512ED-0569-09B0-CA93-EA6EA3B43E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2886" y="2275278"/>
            <a:ext cx="873933" cy="97297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73A21AE-9F75-C1E9-822E-8FC3576710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2695" y="4060119"/>
            <a:ext cx="1553073" cy="172908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98C18D6-4785-F336-E322-9F96C45FE5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F364F84-97DD-E338-47AB-A2D2D3FF2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8544" y="3122329"/>
            <a:ext cx="1133634" cy="126211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C517DF5-1124-517D-0880-D1FB6E1662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4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End slid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4227E05-B72C-1CAD-2FA1-314ED090D778}"/>
              </a:ext>
            </a:extLst>
          </p:cNvPr>
          <p:cNvSpPr txBox="1"/>
          <p:nvPr userDrawn="1"/>
        </p:nvSpPr>
        <p:spPr>
          <a:xfrm>
            <a:off x="891702" y="2096178"/>
            <a:ext cx="3083950" cy="78483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46B2D05-7DED-50A9-B03F-1AB8A72E8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3141" y="1113090"/>
            <a:ext cx="534371" cy="59493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5558487-8015-0A4A-5A46-6704689914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0479"/>
          <a:stretch/>
        </p:blipFill>
        <p:spPr>
          <a:xfrm>
            <a:off x="6899222" y="1900975"/>
            <a:ext cx="4973637" cy="49570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AF512ED-0569-09B0-CA93-EA6EA3B43E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2886" y="2275278"/>
            <a:ext cx="873933" cy="97297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73A21AE-9F75-C1E9-822E-8FC3576710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2695" y="4060119"/>
            <a:ext cx="1553073" cy="172908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98C18D6-4785-F336-E322-9F96C45FE5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F364F84-97DD-E338-47AB-A2D2D3FF2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8544" y="3122329"/>
            <a:ext cx="1133634" cy="126211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7DD466D-6561-0905-9771-3A1EBE85C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6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peaker slide1_Corporat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0742029-4DEA-4EE5-0793-B033829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863CB7D-9115-CE97-BCFC-EEE6FBC7D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592" y="2847822"/>
            <a:ext cx="3366896" cy="9191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CADA58A-3A5F-8401-ED3C-C617FB5335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592" y="731474"/>
            <a:ext cx="3366895" cy="9897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logo here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3E3AFC8D-08C4-1A3F-6C3A-AFB2C49EE5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0592" y="3940865"/>
            <a:ext cx="3366895" cy="17244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image here</a:t>
            </a:r>
          </a:p>
        </p:txBody>
      </p:sp>
      <p:sp>
        <p:nvSpPr>
          <p:cNvPr id="24" name="Text Placeholder 87">
            <a:extLst>
              <a:ext uri="{FF2B5EF4-FFF2-40B4-BE49-F238E27FC236}">
                <a16:creationId xmlns:a16="http://schemas.microsoft.com/office/drawing/2014/main" id="{995A38F1-EAF5-4B59-5664-1100BA97F0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591" y="1813537"/>
            <a:ext cx="6339453" cy="55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5" name="Text Placeholder 87">
            <a:extLst>
              <a:ext uri="{FF2B5EF4-FFF2-40B4-BE49-F238E27FC236}">
                <a16:creationId xmlns:a16="http://schemas.microsoft.com/office/drawing/2014/main" id="{E2070880-DE82-7A78-B3E0-700EBC1A9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591" y="2460237"/>
            <a:ext cx="6314121" cy="387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0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72C6CD-F0FF-1914-F99F-D383E01CA07A}"/>
              </a:ext>
            </a:extLst>
          </p:cNvPr>
          <p:cNvGrpSpPr/>
          <p:nvPr userDrawn="1"/>
        </p:nvGrpSpPr>
        <p:grpSpPr>
          <a:xfrm>
            <a:off x="4969904" y="5158409"/>
            <a:ext cx="2475587" cy="1699591"/>
            <a:chOff x="4870513" y="4818479"/>
            <a:chExt cx="2970722" cy="2039521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5313E06-A2B9-6FA9-6053-6B7B6597C9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65582" y="4818479"/>
              <a:ext cx="1075653" cy="1197561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CC649C27-96EB-41B4-DA43-F0C7A27EB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17827"/>
            <a:stretch/>
          </p:blipFill>
          <p:spPr>
            <a:xfrm>
              <a:off x="4870513" y="4917494"/>
              <a:ext cx="2121095" cy="194050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95F620-6A3A-1266-4C08-28972C6881FB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A59AD3-9628-4699-397F-3670A1E4B2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96729" y="-1"/>
            <a:ext cx="1795272" cy="1106135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4BB9A91-E48D-0A6A-429A-973A8E6880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11725" y="0"/>
            <a:ext cx="6980275" cy="6885019"/>
          </a:xfrm>
          <a:custGeom>
            <a:avLst/>
            <a:gdLst>
              <a:gd name="connsiteX0" fmla="*/ 3773631 w 6980275"/>
              <a:gd name="connsiteY0" fmla="*/ 0 h 6885019"/>
              <a:gd name="connsiteX1" fmla="*/ 5245876 w 6980275"/>
              <a:gd name="connsiteY1" fmla="*/ 0 h 6885019"/>
              <a:gd name="connsiteX2" fmla="*/ 5260588 w 6980275"/>
              <a:gd name="connsiteY2" fmla="*/ 35602 h 6885019"/>
              <a:gd name="connsiteX3" fmla="*/ 5781736 w 6980275"/>
              <a:gd name="connsiteY3" fmla="*/ 939544 h 6885019"/>
              <a:gd name="connsiteX4" fmla="*/ 6032297 w 6980275"/>
              <a:gd name="connsiteY4" fmla="*/ 1084471 h 6885019"/>
              <a:gd name="connsiteX5" fmla="*/ 6977206 w 6980275"/>
              <a:gd name="connsiteY5" fmla="*/ 1084471 h 6885019"/>
              <a:gd name="connsiteX6" fmla="*/ 6977206 w 6980275"/>
              <a:gd name="connsiteY6" fmla="*/ 1903998 h 6885019"/>
              <a:gd name="connsiteX7" fmla="*/ 6977206 w 6980275"/>
              <a:gd name="connsiteY7" fmla="*/ 2287588 h 6885019"/>
              <a:gd name="connsiteX8" fmla="*/ 6977206 w 6980275"/>
              <a:gd name="connsiteY8" fmla="*/ 4346828 h 6885019"/>
              <a:gd name="connsiteX9" fmla="*/ 6971207 w 6980275"/>
              <a:gd name="connsiteY9" fmla="*/ 4436413 h 6885019"/>
              <a:gd name="connsiteX10" fmla="*/ 6970336 w 6980275"/>
              <a:gd name="connsiteY10" fmla="*/ 4440714 h 6885019"/>
              <a:gd name="connsiteX11" fmla="*/ 6980275 w 6980275"/>
              <a:gd name="connsiteY11" fmla="*/ 6885019 h 6885019"/>
              <a:gd name="connsiteX12" fmla="*/ 6178403 w 6980275"/>
              <a:gd name="connsiteY12" fmla="*/ 6865142 h 6885019"/>
              <a:gd name="connsiteX13" fmla="*/ 5323637 w 6980275"/>
              <a:gd name="connsiteY13" fmla="*/ 6865142 h 6885019"/>
              <a:gd name="connsiteX14" fmla="*/ 3248155 w 6980275"/>
              <a:gd name="connsiteY14" fmla="*/ 6875082 h 6885019"/>
              <a:gd name="connsiteX15" fmla="*/ 2773477 w 6980275"/>
              <a:gd name="connsiteY15" fmla="*/ 6877642 h 6885019"/>
              <a:gd name="connsiteX16" fmla="*/ 2763558 w 6980275"/>
              <a:gd name="connsiteY16" fmla="*/ 4438433 h 6885019"/>
              <a:gd name="connsiteX17" fmla="*/ 2764429 w 6980275"/>
              <a:gd name="connsiteY17" fmla="*/ 4434128 h 6885019"/>
              <a:gd name="connsiteX18" fmla="*/ 2770434 w 6980275"/>
              <a:gd name="connsiteY18" fmla="*/ 4344460 h 6885019"/>
              <a:gd name="connsiteX19" fmla="*/ 2770434 w 6980275"/>
              <a:gd name="connsiteY19" fmla="*/ 1899359 h 6885019"/>
              <a:gd name="connsiteX20" fmla="*/ 2430453 w 6980275"/>
              <a:gd name="connsiteY20" fmla="*/ 1311572 h 6885019"/>
              <a:gd name="connsiteX21" fmla="*/ 309906 w 6980275"/>
              <a:gd name="connsiteY21" fmla="*/ 89021 h 6885019"/>
              <a:gd name="connsiteX22" fmla="*/ 58845 w 6980275"/>
              <a:gd name="connsiteY22" fmla="*/ 3965 h 6885019"/>
              <a:gd name="connsiteX23" fmla="*/ 0 w 6980275"/>
              <a:gd name="connsiteY23" fmla="*/ 111 h 6885019"/>
              <a:gd name="connsiteX24" fmla="*/ 3773631 w 6980275"/>
              <a:gd name="connsiteY24" fmla="*/ 4101 h 68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80275" h="6885019">
                <a:moveTo>
                  <a:pt x="3773631" y="0"/>
                </a:moveTo>
                <a:lnTo>
                  <a:pt x="5245876" y="0"/>
                </a:lnTo>
                <a:lnTo>
                  <a:pt x="5260588" y="35602"/>
                </a:lnTo>
                <a:lnTo>
                  <a:pt x="5781736" y="939544"/>
                </a:lnTo>
                <a:cubicBezTo>
                  <a:pt x="5833231" y="1028959"/>
                  <a:pt x="5929307" y="1084471"/>
                  <a:pt x="6032297" y="1084471"/>
                </a:cubicBezTo>
                <a:lnTo>
                  <a:pt x="6977206" y="1084471"/>
                </a:lnTo>
                <a:lnTo>
                  <a:pt x="6977206" y="1903998"/>
                </a:lnTo>
                <a:lnTo>
                  <a:pt x="6977206" y="2287588"/>
                </a:lnTo>
                <a:lnTo>
                  <a:pt x="6977206" y="4346828"/>
                </a:lnTo>
                <a:cubicBezTo>
                  <a:pt x="6977206" y="4377001"/>
                  <a:pt x="6975173" y="4406920"/>
                  <a:pt x="6971207" y="4436413"/>
                </a:cubicBezTo>
                <a:lnTo>
                  <a:pt x="6970336" y="4440714"/>
                </a:lnTo>
                <a:lnTo>
                  <a:pt x="6980275" y="6885019"/>
                </a:lnTo>
                <a:lnTo>
                  <a:pt x="6178403" y="6865142"/>
                </a:lnTo>
                <a:cubicBezTo>
                  <a:pt x="6178403" y="6865143"/>
                  <a:pt x="5323637" y="6865141"/>
                  <a:pt x="5323637" y="6865142"/>
                </a:cubicBezTo>
                <a:lnTo>
                  <a:pt x="3248155" y="6875082"/>
                </a:lnTo>
                <a:lnTo>
                  <a:pt x="2773477" y="6877642"/>
                </a:lnTo>
                <a:lnTo>
                  <a:pt x="2763558" y="4438433"/>
                </a:lnTo>
                <a:lnTo>
                  <a:pt x="2764429" y="4434128"/>
                </a:lnTo>
                <a:cubicBezTo>
                  <a:pt x="2768399" y="4404607"/>
                  <a:pt x="2770434" y="4374660"/>
                  <a:pt x="2770434" y="4344460"/>
                </a:cubicBezTo>
                <a:lnTo>
                  <a:pt x="2770434" y="1899359"/>
                </a:lnTo>
                <a:cubicBezTo>
                  <a:pt x="2770434" y="1657756"/>
                  <a:pt x="2640211" y="1432373"/>
                  <a:pt x="2430453" y="1311572"/>
                </a:cubicBezTo>
                <a:lnTo>
                  <a:pt x="309906" y="89021"/>
                </a:lnTo>
                <a:cubicBezTo>
                  <a:pt x="232402" y="44351"/>
                  <a:pt x="147022" y="15565"/>
                  <a:pt x="58845" y="3965"/>
                </a:cubicBezTo>
                <a:lnTo>
                  <a:pt x="0" y="111"/>
                </a:lnTo>
                <a:lnTo>
                  <a:pt x="3773631" y="4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625475" indent="-227013" algn="ctr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speaker image here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4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peaker slide2_Corporat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00E6B33-C0FB-BF2A-574B-629D02062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559"/>
          <a:stretch/>
        </p:blipFill>
        <p:spPr>
          <a:xfrm>
            <a:off x="105236" y="5518479"/>
            <a:ext cx="1253930" cy="1355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91BB1-D19A-59A5-B8D6-1C3A6756E62C}"/>
              </a:ext>
            </a:extLst>
          </p:cNvPr>
          <p:cNvSpPr txBox="1">
            <a:spLocks/>
          </p:cNvSpPr>
          <p:nvPr userDrawn="1"/>
        </p:nvSpPr>
        <p:spPr>
          <a:xfrm>
            <a:off x="3733227" y="-12026"/>
            <a:ext cx="8458773" cy="6870028"/>
          </a:xfrm>
          <a:custGeom>
            <a:avLst/>
            <a:gdLst>
              <a:gd name="connsiteX0" fmla="*/ 0 w 8443965"/>
              <a:gd name="connsiteY0" fmla="*/ 0 h 6858001"/>
              <a:gd name="connsiteX1" fmla="*/ 8443965 w 8443965"/>
              <a:gd name="connsiteY1" fmla="*/ 0 h 6858001"/>
              <a:gd name="connsiteX2" fmla="*/ 8443965 w 8443965"/>
              <a:gd name="connsiteY2" fmla="*/ 6858001 h 6858001"/>
              <a:gd name="connsiteX3" fmla="*/ 5837993 w 8443965"/>
              <a:gd name="connsiteY3" fmla="*/ 6858001 h 6858001"/>
              <a:gd name="connsiteX4" fmla="*/ 5828163 w 8443965"/>
              <a:gd name="connsiteY4" fmla="*/ 4440604 h 6858001"/>
              <a:gd name="connsiteX5" fmla="*/ 5829034 w 8443965"/>
              <a:gd name="connsiteY5" fmla="*/ 4436303 h 6858001"/>
              <a:gd name="connsiteX6" fmla="*/ 5835033 w 8443965"/>
              <a:gd name="connsiteY6" fmla="*/ 4346718 h 6858001"/>
              <a:gd name="connsiteX7" fmla="*/ 5835033 w 8443965"/>
              <a:gd name="connsiteY7" fmla="*/ 1903888 h 6858001"/>
              <a:gd name="connsiteX8" fmla="*/ 5495367 w 8443965"/>
              <a:gd name="connsiteY8" fmla="*/ 1316648 h 6858001"/>
              <a:gd name="connsiteX9" fmla="*/ 3376790 w 8443965"/>
              <a:gd name="connsiteY9" fmla="*/ 95233 h 6858001"/>
              <a:gd name="connsiteX10" fmla="*/ 3125962 w 8443965"/>
              <a:gd name="connsiteY10" fmla="*/ 10255 h 6858001"/>
              <a:gd name="connsiteX11" fmla="*/ 3051965 w 8443965"/>
              <a:gd name="connsiteY11" fmla="*/ 5409 h 6858001"/>
              <a:gd name="connsiteX12" fmla="*/ 3051965 w 8443965"/>
              <a:gd name="connsiteY12" fmla="*/ 4436 h 6858001"/>
              <a:gd name="connsiteX13" fmla="*/ 0 w 8443965"/>
              <a:gd name="connsiteY13" fmla="*/ 1209 h 6858001"/>
              <a:gd name="connsiteX14" fmla="*/ 0 w 8443965"/>
              <a:gd name="connsiteY1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3965" h="6858001">
                <a:moveTo>
                  <a:pt x="0" y="0"/>
                </a:moveTo>
                <a:lnTo>
                  <a:pt x="8443965" y="0"/>
                </a:lnTo>
                <a:lnTo>
                  <a:pt x="8443965" y="6858001"/>
                </a:lnTo>
                <a:lnTo>
                  <a:pt x="5837993" y="6858001"/>
                </a:lnTo>
                <a:lnTo>
                  <a:pt x="5828163" y="4440604"/>
                </a:lnTo>
                <a:lnTo>
                  <a:pt x="5829034" y="4436303"/>
                </a:lnTo>
                <a:cubicBezTo>
                  <a:pt x="5833000" y="4406810"/>
                  <a:pt x="5835033" y="4376891"/>
                  <a:pt x="5835033" y="4346718"/>
                </a:cubicBezTo>
                <a:lnTo>
                  <a:pt x="5835033" y="1903888"/>
                </a:lnTo>
                <a:cubicBezTo>
                  <a:pt x="5835033" y="1662511"/>
                  <a:pt x="5704931" y="1437337"/>
                  <a:pt x="5495367" y="1316648"/>
                </a:cubicBezTo>
                <a:lnTo>
                  <a:pt x="3376790" y="95233"/>
                </a:lnTo>
                <a:cubicBezTo>
                  <a:pt x="3299358" y="50603"/>
                  <a:pt x="3214057" y="21845"/>
                  <a:pt x="3125962" y="10255"/>
                </a:cubicBezTo>
                <a:lnTo>
                  <a:pt x="3051965" y="5409"/>
                </a:lnTo>
                <a:lnTo>
                  <a:pt x="3051965" y="4436"/>
                </a:lnTo>
                <a:lnTo>
                  <a:pt x="0" y="1209"/>
                </a:lnTo>
                <a:lnTo>
                  <a:pt x="0" y="0"/>
                </a:lnTo>
                <a:close/>
              </a:path>
            </a:pathLst>
          </a:custGeom>
          <a:solidFill>
            <a:srgbClr val="65B32E"/>
          </a:solidFill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863CB7D-9115-CE97-BCFC-EEE6FBC7D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1600" y="3429000"/>
            <a:ext cx="3366896" cy="17892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CADA58A-3A5F-8401-ED3C-C617FB5335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81600" y="1312652"/>
            <a:ext cx="3366895" cy="9897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logo here</a:t>
            </a:r>
          </a:p>
        </p:txBody>
      </p:sp>
      <p:sp>
        <p:nvSpPr>
          <p:cNvPr id="24" name="Text Placeholder 87">
            <a:extLst>
              <a:ext uri="{FF2B5EF4-FFF2-40B4-BE49-F238E27FC236}">
                <a16:creationId xmlns:a16="http://schemas.microsoft.com/office/drawing/2014/main" id="{995A38F1-EAF5-4B59-5664-1100BA97F0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1951" y="2379513"/>
            <a:ext cx="4828706" cy="55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5" name="Text Placeholder 87">
            <a:extLst>
              <a:ext uri="{FF2B5EF4-FFF2-40B4-BE49-F238E27FC236}">
                <a16:creationId xmlns:a16="http://schemas.microsoft.com/office/drawing/2014/main" id="{E2070880-DE82-7A78-B3E0-700EBC1A9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1599" y="3041415"/>
            <a:ext cx="4809411" cy="387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0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556338C-ECCA-DD93-63D2-4C9F370085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875" y="3817370"/>
            <a:ext cx="1075653" cy="11975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71DC456-F5F6-EF5A-509C-A158116D85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2889" y="3131532"/>
            <a:ext cx="534371" cy="59493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ABB007E-2768-28EA-8241-6C909689D6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3680"/>
          <a:stretch/>
        </p:blipFill>
        <p:spPr>
          <a:xfrm>
            <a:off x="8594252" y="4973575"/>
            <a:ext cx="1921623" cy="1884426"/>
          </a:xfrm>
          <a:prstGeom prst="rect">
            <a:avLst/>
          </a:prstGeom>
        </p:spPr>
      </p:pic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554CD21-B23D-2403-0005-63F6A2E7FB0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8122" y="1312980"/>
            <a:ext cx="2944812" cy="3905250"/>
          </a:xfrm>
          <a:custGeom>
            <a:avLst/>
            <a:gdLst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0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1117600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  <a:gd name="connsiteX0" fmla="*/ 0 w 2944812"/>
              <a:gd name="connsiteY0" fmla="*/ 0 h 3905250"/>
              <a:gd name="connsiteX1" fmla="*/ 1265911 w 2944812"/>
              <a:gd name="connsiteY1" fmla="*/ 0 h 3905250"/>
              <a:gd name="connsiteX2" fmla="*/ 1355163 w 2944812"/>
              <a:gd name="connsiteY2" fmla="*/ 11635 h 3905250"/>
              <a:gd name="connsiteX3" fmla="*/ 1442136 w 2944812"/>
              <a:gd name="connsiteY3" fmla="*/ 47499 h 3905250"/>
              <a:gd name="connsiteX4" fmla="*/ 2764544 w 2944812"/>
              <a:gd name="connsiteY4" fmla="*/ 809505 h 3905250"/>
              <a:gd name="connsiteX5" fmla="*/ 2943293 w 2944812"/>
              <a:gd name="connsiteY5" fmla="*/ 1118571 h 3905250"/>
              <a:gd name="connsiteX6" fmla="*/ 2943293 w 2944812"/>
              <a:gd name="connsiteY6" fmla="*/ 1945452 h 3905250"/>
              <a:gd name="connsiteX7" fmla="*/ 2944812 w 2944812"/>
              <a:gd name="connsiteY7" fmla="*/ 2359378 h 3905250"/>
              <a:gd name="connsiteX8" fmla="*/ 2944812 w 2944812"/>
              <a:gd name="connsiteY8" fmla="*/ 3905250 h 3905250"/>
              <a:gd name="connsiteX9" fmla="*/ 0 w 2944812"/>
              <a:gd name="connsiteY9" fmla="*/ 3905250 h 3905250"/>
              <a:gd name="connsiteX10" fmla="*/ 0 w 2944812"/>
              <a:gd name="connsiteY10" fmla="*/ 0 h 390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44812" h="3905250">
                <a:moveTo>
                  <a:pt x="0" y="0"/>
                </a:moveTo>
                <a:lnTo>
                  <a:pt x="1265911" y="0"/>
                </a:lnTo>
                <a:lnTo>
                  <a:pt x="1355163" y="11635"/>
                </a:lnTo>
                <a:cubicBezTo>
                  <a:pt x="1385226" y="19609"/>
                  <a:pt x="1414489" y="31566"/>
                  <a:pt x="1442136" y="47499"/>
                </a:cubicBezTo>
                <a:lnTo>
                  <a:pt x="2764544" y="809505"/>
                </a:lnTo>
                <a:cubicBezTo>
                  <a:pt x="2875135" y="873294"/>
                  <a:pt x="2943293" y="991105"/>
                  <a:pt x="2943293" y="1118571"/>
                </a:cubicBezTo>
                <a:lnTo>
                  <a:pt x="2943293" y="1945452"/>
                </a:lnTo>
                <a:cubicBezTo>
                  <a:pt x="2943799" y="2317985"/>
                  <a:pt x="2944306" y="1986845"/>
                  <a:pt x="2944812" y="2359378"/>
                </a:cubicBezTo>
                <a:lnTo>
                  <a:pt x="2944812" y="3905250"/>
                </a:lnTo>
                <a:lnTo>
                  <a:pt x="0" y="3905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b">
            <a:noAutofit/>
          </a:bodyPr>
          <a:lstStyle>
            <a:lvl1pPr marL="136525" indent="-136525" algn="l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speaker image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B0E51-D726-7CB6-1987-24A876137D6F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AE88177-7726-AE70-911E-E03B9D5FFD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9145" y="-1"/>
            <a:ext cx="175285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3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Speaker slide1_Corporat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C0789E0-2CF8-18DF-35EF-50CFF65E021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11725" y="0"/>
            <a:ext cx="6980275" cy="6885019"/>
          </a:xfrm>
          <a:custGeom>
            <a:avLst/>
            <a:gdLst>
              <a:gd name="connsiteX0" fmla="*/ 3773631 w 6980275"/>
              <a:gd name="connsiteY0" fmla="*/ 0 h 6885019"/>
              <a:gd name="connsiteX1" fmla="*/ 5245876 w 6980275"/>
              <a:gd name="connsiteY1" fmla="*/ 0 h 6885019"/>
              <a:gd name="connsiteX2" fmla="*/ 5260588 w 6980275"/>
              <a:gd name="connsiteY2" fmla="*/ 35602 h 6885019"/>
              <a:gd name="connsiteX3" fmla="*/ 5781736 w 6980275"/>
              <a:gd name="connsiteY3" fmla="*/ 939544 h 6885019"/>
              <a:gd name="connsiteX4" fmla="*/ 6032297 w 6980275"/>
              <a:gd name="connsiteY4" fmla="*/ 1084471 h 6885019"/>
              <a:gd name="connsiteX5" fmla="*/ 6977206 w 6980275"/>
              <a:gd name="connsiteY5" fmla="*/ 1084471 h 6885019"/>
              <a:gd name="connsiteX6" fmla="*/ 6977206 w 6980275"/>
              <a:gd name="connsiteY6" fmla="*/ 1903998 h 6885019"/>
              <a:gd name="connsiteX7" fmla="*/ 6977206 w 6980275"/>
              <a:gd name="connsiteY7" fmla="*/ 2287588 h 6885019"/>
              <a:gd name="connsiteX8" fmla="*/ 6977206 w 6980275"/>
              <a:gd name="connsiteY8" fmla="*/ 4346828 h 6885019"/>
              <a:gd name="connsiteX9" fmla="*/ 6971207 w 6980275"/>
              <a:gd name="connsiteY9" fmla="*/ 4436413 h 6885019"/>
              <a:gd name="connsiteX10" fmla="*/ 6970336 w 6980275"/>
              <a:gd name="connsiteY10" fmla="*/ 4440714 h 6885019"/>
              <a:gd name="connsiteX11" fmla="*/ 6980275 w 6980275"/>
              <a:gd name="connsiteY11" fmla="*/ 6885019 h 6885019"/>
              <a:gd name="connsiteX12" fmla="*/ 6178403 w 6980275"/>
              <a:gd name="connsiteY12" fmla="*/ 6865142 h 6885019"/>
              <a:gd name="connsiteX13" fmla="*/ 5323637 w 6980275"/>
              <a:gd name="connsiteY13" fmla="*/ 6865142 h 6885019"/>
              <a:gd name="connsiteX14" fmla="*/ 3248155 w 6980275"/>
              <a:gd name="connsiteY14" fmla="*/ 6875082 h 6885019"/>
              <a:gd name="connsiteX15" fmla="*/ 2773477 w 6980275"/>
              <a:gd name="connsiteY15" fmla="*/ 6877642 h 6885019"/>
              <a:gd name="connsiteX16" fmla="*/ 2763558 w 6980275"/>
              <a:gd name="connsiteY16" fmla="*/ 4438433 h 6885019"/>
              <a:gd name="connsiteX17" fmla="*/ 2764429 w 6980275"/>
              <a:gd name="connsiteY17" fmla="*/ 4434128 h 6885019"/>
              <a:gd name="connsiteX18" fmla="*/ 2770434 w 6980275"/>
              <a:gd name="connsiteY18" fmla="*/ 4344460 h 6885019"/>
              <a:gd name="connsiteX19" fmla="*/ 2770434 w 6980275"/>
              <a:gd name="connsiteY19" fmla="*/ 1899359 h 6885019"/>
              <a:gd name="connsiteX20" fmla="*/ 2430453 w 6980275"/>
              <a:gd name="connsiteY20" fmla="*/ 1311572 h 6885019"/>
              <a:gd name="connsiteX21" fmla="*/ 309906 w 6980275"/>
              <a:gd name="connsiteY21" fmla="*/ 89021 h 6885019"/>
              <a:gd name="connsiteX22" fmla="*/ 58845 w 6980275"/>
              <a:gd name="connsiteY22" fmla="*/ 3965 h 6885019"/>
              <a:gd name="connsiteX23" fmla="*/ 0 w 6980275"/>
              <a:gd name="connsiteY23" fmla="*/ 111 h 6885019"/>
              <a:gd name="connsiteX24" fmla="*/ 3773631 w 6980275"/>
              <a:gd name="connsiteY24" fmla="*/ 4101 h 688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80275" h="6885019">
                <a:moveTo>
                  <a:pt x="3773631" y="0"/>
                </a:moveTo>
                <a:lnTo>
                  <a:pt x="5245876" y="0"/>
                </a:lnTo>
                <a:lnTo>
                  <a:pt x="5260588" y="35602"/>
                </a:lnTo>
                <a:lnTo>
                  <a:pt x="5781736" y="939544"/>
                </a:lnTo>
                <a:cubicBezTo>
                  <a:pt x="5833231" y="1028959"/>
                  <a:pt x="5929307" y="1084471"/>
                  <a:pt x="6032297" y="1084471"/>
                </a:cubicBezTo>
                <a:lnTo>
                  <a:pt x="6977206" y="1084471"/>
                </a:lnTo>
                <a:lnTo>
                  <a:pt x="6977206" y="1903998"/>
                </a:lnTo>
                <a:lnTo>
                  <a:pt x="6977206" y="2287588"/>
                </a:lnTo>
                <a:lnTo>
                  <a:pt x="6977206" y="4346828"/>
                </a:lnTo>
                <a:cubicBezTo>
                  <a:pt x="6977206" y="4377001"/>
                  <a:pt x="6975173" y="4406920"/>
                  <a:pt x="6971207" y="4436413"/>
                </a:cubicBezTo>
                <a:lnTo>
                  <a:pt x="6970336" y="4440714"/>
                </a:lnTo>
                <a:lnTo>
                  <a:pt x="6980275" y="6885019"/>
                </a:lnTo>
                <a:lnTo>
                  <a:pt x="6178403" y="6865142"/>
                </a:lnTo>
                <a:cubicBezTo>
                  <a:pt x="6178403" y="6865143"/>
                  <a:pt x="5323637" y="6865141"/>
                  <a:pt x="5323637" y="6865142"/>
                </a:cubicBezTo>
                <a:lnTo>
                  <a:pt x="3248155" y="6875082"/>
                </a:lnTo>
                <a:lnTo>
                  <a:pt x="2773477" y="6877642"/>
                </a:lnTo>
                <a:lnTo>
                  <a:pt x="2763558" y="4438433"/>
                </a:lnTo>
                <a:lnTo>
                  <a:pt x="2764429" y="4434128"/>
                </a:lnTo>
                <a:cubicBezTo>
                  <a:pt x="2768399" y="4404607"/>
                  <a:pt x="2770434" y="4374660"/>
                  <a:pt x="2770434" y="4344460"/>
                </a:cubicBezTo>
                <a:lnTo>
                  <a:pt x="2770434" y="1899359"/>
                </a:lnTo>
                <a:cubicBezTo>
                  <a:pt x="2770434" y="1657756"/>
                  <a:pt x="2640211" y="1432373"/>
                  <a:pt x="2430453" y="1311572"/>
                </a:cubicBezTo>
                <a:lnTo>
                  <a:pt x="309906" y="89021"/>
                </a:lnTo>
                <a:cubicBezTo>
                  <a:pt x="232402" y="44351"/>
                  <a:pt x="147022" y="15565"/>
                  <a:pt x="58845" y="3965"/>
                </a:cubicBezTo>
                <a:lnTo>
                  <a:pt x="0" y="111"/>
                </a:lnTo>
                <a:lnTo>
                  <a:pt x="3773631" y="4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625475" indent="-227013" algn="ctr"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Drag and drop speaker image here  </a:t>
            </a:r>
          </a:p>
          <a:p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23E4A5C-5AF6-BCD6-CC8B-8B8F7E8A1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1863CB7D-9115-CE97-BCFC-EEE6FBC7D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592" y="2847822"/>
            <a:ext cx="3366896" cy="9191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1CADA58A-3A5F-8401-ED3C-C617FB5335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592" y="731474"/>
            <a:ext cx="3366895" cy="98976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logo here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3E3AFC8D-08C4-1A3F-6C3A-AFB2C49EE5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0592" y="3940865"/>
            <a:ext cx="3366895" cy="1724439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36525" indent="-136525">
              <a:tabLst/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and drop company image here</a:t>
            </a:r>
          </a:p>
        </p:txBody>
      </p:sp>
      <p:sp>
        <p:nvSpPr>
          <p:cNvPr id="24" name="Text Placeholder 87">
            <a:extLst>
              <a:ext uri="{FF2B5EF4-FFF2-40B4-BE49-F238E27FC236}">
                <a16:creationId xmlns:a16="http://schemas.microsoft.com/office/drawing/2014/main" id="{995A38F1-EAF5-4B59-5664-1100BA97F0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0591" y="1813537"/>
            <a:ext cx="6339453" cy="55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25" name="Text Placeholder 87">
            <a:extLst>
              <a:ext uri="{FF2B5EF4-FFF2-40B4-BE49-F238E27FC236}">
                <a16:creationId xmlns:a16="http://schemas.microsoft.com/office/drawing/2014/main" id="{E2070880-DE82-7A78-B3E0-700EBC1A9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591" y="2460237"/>
            <a:ext cx="6314121" cy="3875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0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Company name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72C6CD-F0FF-1914-F99F-D383E01CA07A}"/>
              </a:ext>
            </a:extLst>
          </p:cNvPr>
          <p:cNvGrpSpPr/>
          <p:nvPr userDrawn="1"/>
        </p:nvGrpSpPr>
        <p:grpSpPr>
          <a:xfrm>
            <a:off x="4969904" y="5158409"/>
            <a:ext cx="2475587" cy="1699591"/>
            <a:chOff x="4870513" y="4818479"/>
            <a:chExt cx="2970722" cy="2039521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65313E06-A2B9-6FA9-6053-6B7B6597C9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65582" y="4818479"/>
              <a:ext cx="1075653" cy="1197561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CC649C27-96EB-41B4-DA43-F0C7A27EB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17827"/>
            <a:stretch/>
          </p:blipFill>
          <p:spPr>
            <a:xfrm>
              <a:off x="4870513" y="4917494"/>
              <a:ext cx="2121095" cy="194050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95F620-6A3A-1266-4C08-28972C6881FB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86F88F6-AF61-4CAE-F170-D1B83E06A8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0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 with no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Section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5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Speaker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704" r:id="rId3"/>
    <p:sldLayoutId id="214748370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07024-8C71-FD29-0650-F30E7E38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E584AC-69E8-6103-D853-D81DB02B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Table and graph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0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3" r:id="rId4"/>
    <p:sldLayoutId id="2147483695" r:id="rId5"/>
    <p:sldLayoutId id="214748369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07024-8C71-FD29-0650-F30E7E38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8" r:id="rId4"/>
    <p:sldLayoutId id="2147483676" r:id="rId5"/>
    <p:sldLayoutId id="2147483679" r:id="rId6"/>
    <p:sldLayoutId id="2147483680" r:id="rId7"/>
    <p:sldLayoutId id="2147483673" r:id="rId8"/>
    <p:sldLayoutId id="2147483675" r:id="rId9"/>
    <p:sldLayoutId id="2147483677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73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E584AC-69E8-6103-D853-D81DB02B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Table and graph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BBD36-5916-41F9-ACCF-ECE65440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71F6-3825-B21E-B18A-8C0397B23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700" y="1874264"/>
            <a:ext cx="5617741" cy="2127363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HMRC – UK Regional Trade in Goods Statistics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67BDC-784E-8064-AE8E-62BD2DD72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/>
              <a:t>Q2 2025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8D18A-8AB7-39CF-3C50-E9D0BD2E0B2E}"/>
              </a:ext>
            </a:extLst>
          </p:cNvPr>
          <p:cNvCxnSpPr>
            <a:cxnSpLocks/>
          </p:cNvCxnSpPr>
          <p:nvPr/>
        </p:nvCxnSpPr>
        <p:spPr>
          <a:xfrm>
            <a:off x="1023042" y="1874264"/>
            <a:ext cx="52600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4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C3D27-C59B-6132-50C3-3733EAB10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India, Middle East &amp; Africa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A graph with a line going up&#10;&#10;AI-generated content may be incorrect.">
            <a:extLst>
              <a:ext uri="{FF2B5EF4-FFF2-40B4-BE49-F238E27FC236}">
                <a16:creationId xmlns:a16="http://schemas.microsoft.com/office/drawing/2014/main" id="{2ADBCC6D-8163-8DF6-B61A-97CBF502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1259945"/>
            <a:ext cx="118821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3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DE357-E24B-8467-561E-8908FB4CC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 sector exports</a:t>
            </a:r>
          </a:p>
          <a:p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 2024 – Jun 2025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EE45250-117D-2D38-2494-9C55465E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1547510"/>
            <a:ext cx="118821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4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1C18-5E34-9D37-40F6-6FA593DB22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Northern Ireland Latest Export Results</a:t>
            </a:r>
          </a:p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Quarter 2 2025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944DE-3CE6-EF69-5BC8-E0EC20D7C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1422911"/>
            <a:ext cx="118821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4CB73-1533-FF72-CA80-F0DB94F332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 regional export results</a:t>
            </a:r>
          </a:p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 2024 – Jun 2025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BBCB1-B71A-86BA-2B33-666FD0206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1269630"/>
            <a:ext cx="118821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5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6C6041-8061-01B0-E3B2-1BC41853E2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 regional export results</a:t>
            </a:r>
          </a:p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 2024 – Jun 2025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C4A70-07AA-CA2C-795C-53FB108B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1431965"/>
            <a:ext cx="118821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EEB3B0-9B97-47AA-B0A7-C390F4E4F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are we exporting to?</a:t>
            </a:r>
          </a:p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 2024 – Jun 2025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4AD3C-C9BA-05D1-74EE-7EC7B0A77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1350484"/>
            <a:ext cx="118821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9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BA6BF-A01B-2E6B-815B-3FB52BDF9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110A93-993A-EC96-4B99-B83BFFFB5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10 countries for exports</a:t>
            </a:r>
          </a:p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 2024 – Jun 2025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E0B2B-EAEE-85DF-F8F7-7D77BF1DB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1359537"/>
            <a:ext cx="118821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F6B0C8-840F-4236-52E1-A26015BB5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Europe and Russia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C4130-AA93-ACD1-55E7-59314B241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1269003"/>
            <a:ext cx="118821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80B9C0-B14E-8338-8EF8-C345EBA741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Americas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BE6B1-1FDC-BA3D-CB76-C7393E4C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1259940"/>
            <a:ext cx="118821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2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4120A6-26C7-A400-91A2-302D5F098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Asia Pacific</a:t>
            </a:r>
          </a:p>
          <a:p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B2034-2686-B923-46CA-124E6DBAD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" y="1259940"/>
            <a:ext cx="11882134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4856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 NI_Cover Slide no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vest NI_Section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nvest NI_Speaker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Invest NI_Title slides_Corporate gree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Invest NI_Table and graph slides_Corporate gree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Invest NI_Title slides_Corporate 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Invest NI_Table and graph slides_Corporate 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Invest NI _End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I Corporate Document" ma:contentTypeID="0x010100EDFE3A973432B34083CFD01F0DFDAA9B004579C99AC029914EA2179869C497DF76" ma:contentTypeVersion="7" ma:contentTypeDescription="Content Type for Corporate Sites" ma:contentTypeScope="" ma:versionID="dcc36714ec127776c7266adbf5b6b077">
  <xsd:schema xmlns:xsd="http://www.w3.org/2001/XMLSchema" xmlns:xs="http://www.w3.org/2001/XMLSchema" xmlns:p="http://schemas.microsoft.com/office/2006/metadata/properties" xmlns:ns2="1a3e8857-dc64-4ebc-a792-285a74b64f01" xmlns:ns3="fcc5a18c-d7a4-4284-9919-fbd381f62eae" targetNamespace="http://schemas.microsoft.com/office/2006/metadata/properties" ma:root="true" ma:fieldsID="3a663eca7518e435d2317891c6ad8127" ns2:_="" ns3:_="">
    <xsd:import namespace="1a3e8857-dc64-4ebc-a792-285a74b64f01"/>
    <xsd:import namespace="fcc5a18c-d7a4-4284-9919-fbd381f62eae"/>
    <xsd:element name="properties">
      <xsd:complexType>
        <xsd:sequence>
          <xsd:element name="documentManagement">
            <xsd:complexType>
              <xsd:all>
                <xsd:element ref="ns2:ini_default_created_by" minOccurs="0"/>
                <xsd:element ref="ns2:meridio_created_by" minOccurs="0"/>
                <xsd:element ref="ns2:Intapp_From" minOccurs="0"/>
                <xsd:element ref="ns2:Intapp_DateReceiv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e8857-dc64-4ebc-a792-285a74b64f01" elementFormDefault="qualified">
    <xsd:import namespace="http://schemas.microsoft.com/office/2006/documentManagement/types"/>
    <xsd:import namespace="http://schemas.microsoft.com/office/infopath/2007/PartnerControls"/>
    <xsd:element name="ini_default_created_by" ma:index="10" nillable="true" ma:displayName="Created By User Name" ma:default="ECM User" ma:description="Text field to default to the Created By user, for use in calculated From field" ma:internalName="ini_default_created_by">
      <xsd:simpleType>
        <xsd:restriction base="dms:Text">
          <xsd:maxLength value="255"/>
        </xsd:restriction>
      </xsd:simpleType>
    </xsd:element>
    <xsd:element name="meridio_created_by" ma:index="11" nillable="true" ma:displayName="Meridio Created By" ma:internalName="meridio_created_by" ma:readOnly="true">
      <xsd:simpleType>
        <xsd:restriction base="dms:Text"/>
      </xsd:simpleType>
    </xsd:element>
    <xsd:element name="Intapp_From" ma:index="12" nillable="true" ma:displayName="From" ma:internalName="Intapp_From">
      <xsd:simpleType>
        <xsd:restriction base="dms:Text">
          <xsd:maxLength value="255"/>
        </xsd:restriction>
      </xsd:simpleType>
    </xsd:element>
    <xsd:element name="Intapp_DateReceived" ma:index="13" nillable="true" ma:displayName="Date Received" ma:format="DateTime" ma:internalName="Intapp_DateReceiv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5a18c-d7a4-4284-9919-fbd381f62ea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i_default_created_by xmlns="1a3e8857-dc64-4ebc-a792-285a74b64f01">Ciara Madden</ini_default_created_by>
    <Intapp_From xmlns="1a3e8857-dc64-4ebc-a792-285a74b64f01" xsi:nil="true"/>
    <Intapp_DateReceived xmlns="1a3e8857-dc64-4ebc-a792-285a74b64f01" xsi:nil="true"/>
    <_dlc_DocId xmlns="fcc5a18c-d7a4-4284-9919-fbd381f62eae">TSWVX2FHMKKF-1949648731-791</_dlc_DocId>
    <_dlc_DocIdUrl xmlns="fcc5a18c-d7a4-4284-9919-fbd381f62eae">
      <Url>https://investni.sharepoint.com/sites/CommHub/_layouts/15/DocIdRedir.aspx?ID=TSWVX2FHMKKF-1949648731-791</Url>
      <Description>TSWVX2FHMKKF-1949648731-791</Description>
    </_dlc_DocIdUrl>
    <meridio_created_by xmlns="1a3e8857-dc64-4ebc-a792-285a74b64f01" xsi:nil="true"/>
  </documentManagement>
</p:properties>
</file>

<file path=customXml/item3.xml><?xml version="1.0" encoding="utf-8"?>
<?mso-contentType ?>
<SharedContentType xmlns="Microsoft.SharePoint.Taxonomy.ContentTypeSync" SourceId="e5ff7883-e9ad-47da-b7a9-b64fe1b1d849" ContentTypeId="0x010100EDFE3A973432B34083CFD01F0DFDAA9B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ED99CE-E0C0-4078-8662-16637430B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e8857-dc64-4ebc-a792-285a74b64f01"/>
    <ds:schemaRef ds:uri="fcc5a18c-d7a4-4284-9919-fbd381f6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3813A2-60AA-469D-A082-B5C573448080}">
  <ds:schemaRefs>
    <ds:schemaRef ds:uri="http://schemas.microsoft.com/office/2006/metadata/properties"/>
    <ds:schemaRef ds:uri="http://schemas.microsoft.com/office/infopath/2007/PartnerControls"/>
    <ds:schemaRef ds:uri="1a3e8857-dc64-4ebc-a792-285a74b64f01"/>
    <ds:schemaRef ds:uri="fcc5a18c-d7a4-4284-9919-fbd381f62eae"/>
  </ds:schemaRefs>
</ds:datastoreItem>
</file>

<file path=customXml/itemProps3.xml><?xml version="1.0" encoding="utf-8"?>
<ds:datastoreItem xmlns:ds="http://schemas.openxmlformats.org/officeDocument/2006/customXml" ds:itemID="{D877D001-638F-4883-A0DB-703253663E7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765C4BD-2727-4E35-92B3-92696AFB2BFC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FCFE9D64-8FA7-4AC7-B69A-2EA79A50CA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78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Invest NI_Cover Slide no image</vt:lpstr>
      <vt:lpstr>Invest NI_Section slide</vt:lpstr>
      <vt:lpstr>Invest NI_Speaker slide</vt:lpstr>
      <vt:lpstr>Invest NI_Title slides_Corporate green</vt:lpstr>
      <vt:lpstr>Invest NI_Table and graph slides_Corporate green</vt:lpstr>
      <vt:lpstr>Invest NI_Title slides_Corporate blue</vt:lpstr>
      <vt:lpstr>Invest NI_Table and graph slides_Corporate blue</vt:lpstr>
      <vt:lpstr>Invest NI _End slide</vt:lpstr>
      <vt:lpstr>HMRC – UK Regional Trade in Goods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Corbett</dc:creator>
  <cp:lastModifiedBy>Lynsay McConnell</cp:lastModifiedBy>
  <cp:revision>89</cp:revision>
  <dcterms:created xsi:type="dcterms:W3CDTF">2025-03-24T14:18:50Z</dcterms:created>
  <dcterms:modified xsi:type="dcterms:W3CDTF">2025-09-23T09:43:18Z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0x010100EDFE3A973432B34083CFD01F0DFDAA9B004579C99AC029914EA2179869C497DF76</vt:lpwstr>
  </property>
  <property fmtid="{D5CDD505-2E9C-101B-9397-08002B2CF9AE}" pid="3" name="_dlc_DocIdItemGuid">
    <vt:lpwstr>d646edee-6692-4c85-8523-f68c12a6a1a9</vt:lpwstr>
  </property>
  <property fmtid="{D5CDD505-2E9C-101B-9397-08002B2CF9AE}" pid="4" name="Order">
    <vt:r8>877500</vt:r8>
  </property>
  <property fmtid="{D5CDD505-2E9C-101B-9397-08002B2CF9AE}" pid="5" name="InternetMessageId">
    <vt:lpwstr/>
  </property>
  <property fmtid="{D5CDD505-2E9C-101B-9397-08002B2CF9AE}" pid="6" name="Intapp_BCC">
    <vt:lpwstr/>
  </property>
  <property fmtid="{D5CDD505-2E9C-101B-9397-08002B2CF9AE}" pid="7" name="xd_ProgID">
    <vt:lpwstr/>
  </property>
  <property fmtid="{D5CDD505-2E9C-101B-9397-08002B2CF9AE}" pid="8" name="meridio_author">
    <vt:lpwstr/>
  </property>
  <property fmtid="{D5CDD505-2E9C-101B-9397-08002B2CF9AE}" pid="9" name="meridio_id">
    <vt:lpwstr/>
  </property>
  <property fmtid="{D5CDD505-2E9C-101B-9397-08002B2CF9AE}" pid="10" name="Intapp_HasAttachments">
    <vt:bool>false</vt:bool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Intapp_Subject">
    <vt:lpwstr/>
  </property>
  <property fmtid="{D5CDD505-2E9C-101B-9397-08002B2CF9AE}" pid="14" name="Intapp_ConversationIndex">
    <vt:lpwstr/>
  </property>
  <property fmtid="{D5CDD505-2E9C-101B-9397-08002B2CF9AE}" pid="15" name="case_id">
    <vt:lpwstr/>
  </property>
  <property fmtid="{D5CDD505-2E9C-101B-9397-08002B2CF9AE}" pid="16" name="meridio_modified_by">
    <vt:lpwstr/>
  </property>
  <property fmtid="{D5CDD505-2E9C-101B-9397-08002B2CF9AE}" pid="17" name="asset_id">
    <vt:lpwstr/>
  </property>
  <property fmtid="{D5CDD505-2E9C-101B-9397-08002B2CF9AE}" pid="18" name="customer_id">
    <vt:lpwstr/>
  </property>
  <property fmtid="{D5CDD505-2E9C-101B-9397-08002B2CF9AE}" pid="19" name="employee_id">
    <vt:lpwstr/>
  </property>
  <property fmtid="{D5CDD505-2E9C-101B-9397-08002B2CF9AE}" pid="20" name="meridio_title">
    <vt:lpwstr/>
  </property>
  <property fmtid="{D5CDD505-2E9C-101B-9397-08002B2CF9AE}" pid="21" name="Intapp_ConversationID">
    <vt:lpwstr/>
  </property>
  <property fmtid="{D5CDD505-2E9C-101B-9397-08002B2CF9AE}" pid="22" name="meridio_declared_by">
    <vt:lpwstr/>
  </property>
  <property fmtid="{D5CDD505-2E9C-101B-9397-08002B2CF9AE}" pid="23" name="programme_id">
    <vt:lpwstr/>
  </property>
  <property fmtid="{D5CDD505-2E9C-101B-9397-08002B2CF9AE}" pid="24" name="_ExtendedDescription">
    <vt:lpwstr/>
  </property>
  <property fmtid="{D5CDD505-2E9C-101B-9397-08002B2CF9AE}" pid="25" name="contract_id">
    <vt:lpwstr/>
  </property>
  <property fmtid="{D5CDD505-2E9C-101B-9397-08002B2CF9AE}" pid="26" name="TriggerFlowInfo">
    <vt:lpwstr/>
  </property>
  <property fmtid="{D5CDD505-2E9C-101B-9397-08002B2CF9AE}" pid="27" name="Intapp_ConversationTopic">
    <vt:lpwstr/>
  </property>
  <property fmtid="{D5CDD505-2E9C-101B-9397-08002B2CF9AE}" pid="28" name="Fingerprint">
    <vt:lpwstr/>
  </property>
  <property fmtid="{D5CDD505-2E9C-101B-9397-08002B2CF9AE}" pid="29" name="meridio_version_id">
    <vt:lpwstr/>
  </property>
  <property fmtid="{D5CDD505-2E9C-101B-9397-08002B2CF9AE}" pid="30" name="Intapp_CC">
    <vt:lpwstr/>
  </property>
  <property fmtid="{D5CDD505-2E9C-101B-9397-08002B2CF9AE}" pid="31" name="Intapp_To">
    <vt:lpwstr/>
  </property>
  <property fmtid="{D5CDD505-2E9C-101B-9397-08002B2CF9AE}" pid="32" name="xd_Signature">
    <vt:bool>false</vt:bool>
  </property>
</Properties>
</file>